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59"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SUS\Downloads\Housing_DataSet%20(1).xlsx" TargetMode="External"/><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ASUS\Downloads\Housing_DataSe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GB"/>
              <a:t>Scatterplot</a:t>
            </a:r>
          </a:p>
        </c:rich>
      </c:tx>
      <c:layout/>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5.9619801819062811E-2"/>
          <c:y val="5.4848888675614313E-2"/>
          <c:w val="0.91419187080881348"/>
          <c:h val="0.83500120604646177"/>
        </c:manualLayout>
      </c:layout>
      <c:scatterChart>
        <c:scatterStyle val="lineMarker"/>
        <c:varyColors val="0"/>
        <c:ser>
          <c:idx val="0"/>
          <c:order val="0"/>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trendline>
            <c:spPr>
              <a:ln w="25400" cap="rnd">
                <a:solidFill>
                  <a:schemeClr val="accent1">
                    <a:alpha val="50000"/>
                  </a:schemeClr>
                </a:solidFill>
              </a:ln>
              <a:effectLst/>
            </c:spPr>
            <c:trendlineType val="linear"/>
            <c:dispRSqr val="0"/>
            <c:dispEq val="0"/>
          </c:trendline>
          <c:trendline>
            <c:spPr>
              <a:ln w="25400" cap="rnd">
                <a:solidFill>
                  <a:schemeClr val="accent1">
                    <a:alpha val="50000"/>
                  </a:schemeClr>
                </a:solidFill>
              </a:ln>
              <a:effectLst/>
            </c:spPr>
            <c:trendlineType val="linear"/>
            <c:dispRSqr val="1"/>
            <c:dispEq val="0"/>
            <c:trendlineLbl>
              <c:layout>
                <c:manualLayout>
                  <c:x val="4.9302501488761238E-3"/>
                  <c:y val="-3.3548019700406259E-2"/>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trendlineLbl>
          </c:trendline>
          <c:xVal>
            <c:numRef>
              <c:f>'[Housing_DataSet (1).xlsx]Sheet1'!$S$2:$S$1729</c:f>
              <c:numCache>
                <c:formatCode>General</c:formatCode>
                <c:ptCount val="1728"/>
                <c:pt idx="0">
                  <c:v>42</c:v>
                </c:pt>
                <c:pt idx="1">
                  <c:v>28</c:v>
                </c:pt>
                <c:pt idx="2">
                  <c:v>33</c:v>
                </c:pt>
                <c:pt idx="3">
                  <c:v>13</c:v>
                </c:pt>
                <c:pt idx="4">
                  <c:v>28</c:v>
                </c:pt>
                <c:pt idx="5">
                  <c:v>31</c:v>
                </c:pt>
                <c:pt idx="6">
                  <c:v>33</c:v>
                </c:pt>
                <c:pt idx="7">
                  <c:v>23</c:v>
                </c:pt>
                <c:pt idx="8">
                  <c:v>36</c:v>
                </c:pt>
                <c:pt idx="9">
                  <c:v>4</c:v>
                </c:pt>
                <c:pt idx="10">
                  <c:v>23</c:v>
                </c:pt>
                <c:pt idx="11">
                  <c:v>1</c:v>
                </c:pt>
                <c:pt idx="12">
                  <c:v>13</c:v>
                </c:pt>
                <c:pt idx="13">
                  <c:v>53</c:v>
                </c:pt>
                <c:pt idx="14">
                  <c:v>9</c:v>
                </c:pt>
                <c:pt idx="15">
                  <c:v>88</c:v>
                </c:pt>
                <c:pt idx="16">
                  <c:v>9</c:v>
                </c:pt>
                <c:pt idx="17">
                  <c:v>28</c:v>
                </c:pt>
                <c:pt idx="18">
                  <c:v>82</c:v>
                </c:pt>
                <c:pt idx="19">
                  <c:v>17</c:v>
                </c:pt>
                <c:pt idx="20">
                  <c:v>12</c:v>
                </c:pt>
                <c:pt idx="21">
                  <c:v>21</c:v>
                </c:pt>
                <c:pt idx="22">
                  <c:v>1</c:v>
                </c:pt>
                <c:pt idx="23">
                  <c:v>24</c:v>
                </c:pt>
                <c:pt idx="24">
                  <c:v>16</c:v>
                </c:pt>
                <c:pt idx="25">
                  <c:v>28</c:v>
                </c:pt>
                <c:pt idx="26">
                  <c:v>26</c:v>
                </c:pt>
                <c:pt idx="27">
                  <c:v>26</c:v>
                </c:pt>
                <c:pt idx="28">
                  <c:v>53</c:v>
                </c:pt>
                <c:pt idx="29">
                  <c:v>56</c:v>
                </c:pt>
                <c:pt idx="30">
                  <c:v>51</c:v>
                </c:pt>
                <c:pt idx="31">
                  <c:v>3</c:v>
                </c:pt>
                <c:pt idx="32">
                  <c:v>9</c:v>
                </c:pt>
                <c:pt idx="33">
                  <c:v>28</c:v>
                </c:pt>
                <c:pt idx="34">
                  <c:v>1</c:v>
                </c:pt>
                <c:pt idx="35">
                  <c:v>19</c:v>
                </c:pt>
                <c:pt idx="36">
                  <c:v>1</c:v>
                </c:pt>
                <c:pt idx="37">
                  <c:v>28</c:v>
                </c:pt>
                <c:pt idx="38">
                  <c:v>43</c:v>
                </c:pt>
                <c:pt idx="39">
                  <c:v>28</c:v>
                </c:pt>
                <c:pt idx="40">
                  <c:v>45</c:v>
                </c:pt>
                <c:pt idx="41">
                  <c:v>32</c:v>
                </c:pt>
                <c:pt idx="42">
                  <c:v>54</c:v>
                </c:pt>
                <c:pt idx="43">
                  <c:v>9</c:v>
                </c:pt>
                <c:pt idx="44">
                  <c:v>28</c:v>
                </c:pt>
                <c:pt idx="45">
                  <c:v>28</c:v>
                </c:pt>
                <c:pt idx="46">
                  <c:v>98</c:v>
                </c:pt>
                <c:pt idx="47">
                  <c:v>54</c:v>
                </c:pt>
                <c:pt idx="48">
                  <c:v>73</c:v>
                </c:pt>
                <c:pt idx="49">
                  <c:v>48</c:v>
                </c:pt>
                <c:pt idx="50">
                  <c:v>28</c:v>
                </c:pt>
                <c:pt idx="51">
                  <c:v>16</c:v>
                </c:pt>
                <c:pt idx="52">
                  <c:v>28</c:v>
                </c:pt>
                <c:pt idx="53">
                  <c:v>32</c:v>
                </c:pt>
                <c:pt idx="54">
                  <c:v>15</c:v>
                </c:pt>
                <c:pt idx="55">
                  <c:v>28</c:v>
                </c:pt>
                <c:pt idx="56">
                  <c:v>14</c:v>
                </c:pt>
                <c:pt idx="57">
                  <c:v>15</c:v>
                </c:pt>
                <c:pt idx="58">
                  <c:v>28</c:v>
                </c:pt>
                <c:pt idx="59">
                  <c:v>15</c:v>
                </c:pt>
                <c:pt idx="60">
                  <c:v>28</c:v>
                </c:pt>
                <c:pt idx="61">
                  <c:v>14</c:v>
                </c:pt>
                <c:pt idx="62">
                  <c:v>25</c:v>
                </c:pt>
                <c:pt idx="63">
                  <c:v>25</c:v>
                </c:pt>
                <c:pt idx="64">
                  <c:v>15</c:v>
                </c:pt>
                <c:pt idx="65">
                  <c:v>28</c:v>
                </c:pt>
                <c:pt idx="66">
                  <c:v>28</c:v>
                </c:pt>
                <c:pt idx="67">
                  <c:v>12</c:v>
                </c:pt>
                <c:pt idx="68">
                  <c:v>16</c:v>
                </c:pt>
                <c:pt idx="69">
                  <c:v>28</c:v>
                </c:pt>
                <c:pt idx="70">
                  <c:v>28</c:v>
                </c:pt>
                <c:pt idx="71">
                  <c:v>14</c:v>
                </c:pt>
                <c:pt idx="72">
                  <c:v>28</c:v>
                </c:pt>
                <c:pt idx="73">
                  <c:v>28</c:v>
                </c:pt>
                <c:pt idx="74">
                  <c:v>18</c:v>
                </c:pt>
                <c:pt idx="75">
                  <c:v>28</c:v>
                </c:pt>
                <c:pt idx="76">
                  <c:v>14</c:v>
                </c:pt>
                <c:pt idx="77">
                  <c:v>53</c:v>
                </c:pt>
                <c:pt idx="78">
                  <c:v>28</c:v>
                </c:pt>
                <c:pt idx="79">
                  <c:v>32</c:v>
                </c:pt>
                <c:pt idx="80">
                  <c:v>14</c:v>
                </c:pt>
                <c:pt idx="81">
                  <c:v>25</c:v>
                </c:pt>
                <c:pt idx="82">
                  <c:v>14</c:v>
                </c:pt>
                <c:pt idx="83">
                  <c:v>11</c:v>
                </c:pt>
                <c:pt idx="84">
                  <c:v>2</c:v>
                </c:pt>
                <c:pt idx="85">
                  <c:v>14</c:v>
                </c:pt>
                <c:pt idx="86">
                  <c:v>28</c:v>
                </c:pt>
                <c:pt idx="87">
                  <c:v>16</c:v>
                </c:pt>
                <c:pt idx="88">
                  <c:v>91</c:v>
                </c:pt>
                <c:pt idx="89">
                  <c:v>15</c:v>
                </c:pt>
                <c:pt idx="90">
                  <c:v>11</c:v>
                </c:pt>
                <c:pt idx="91">
                  <c:v>11</c:v>
                </c:pt>
                <c:pt idx="92">
                  <c:v>25</c:v>
                </c:pt>
                <c:pt idx="93">
                  <c:v>26</c:v>
                </c:pt>
                <c:pt idx="94">
                  <c:v>15</c:v>
                </c:pt>
                <c:pt idx="95">
                  <c:v>28</c:v>
                </c:pt>
                <c:pt idx="96">
                  <c:v>28</c:v>
                </c:pt>
                <c:pt idx="97">
                  <c:v>13</c:v>
                </c:pt>
                <c:pt idx="98">
                  <c:v>18</c:v>
                </c:pt>
                <c:pt idx="99">
                  <c:v>68</c:v>
                </c:pt>
                <c:pt idx="100">
                  <c:v>28</c:v>
                </c:pt>
                <c:pt idx="101">
                  <c:v>49</c:v>
                </c:pt>
                <c:pt idx="102">
                  <c:v>28</c:v>
                </c:pt>
                <c:pt idx="103">
                  <c:v>41</c:v>
                </c:pt>
                <c:pt idx="104">
                  <c:v>2</c:v>
                </c:pt>
                <c:pt idx="105">
                  <c:v>8</c:v>
                </c:pt>
                <c:pt idx="106">
                  <c:v>16</c:v>
                </c:pt>
                <c:pt idx="107">
                  <c:v>28</c:v>
                </c:pt>
                <c:pt idx="108">
                  <c:v>75</c:v>
                </c:pt>
                <c:pt idx="109">
                  <c:v>36</c:v>
                </c:pt>
                <c:pt idx="110">
                  <c:v>43</c:v>
                </c:pt>
                <c:pt idx="111">
                  <c:v>45</c:v>
                </c:pt>
                <c:pt idx="112">
                  <c:v>6</c:v>
                </c:pt>
                <c:pt idx="113">
                  <c:v>23</c:v>
                </c:pt>
                <c:pt idx="114">
                  <c:v>28</c:v>
                </c:pt>
                <c:pt idx="115">
                  <c:v>28</c:v>
                </c:pt>
                <c:pt idx="116">
                  <c:v>6</c:v>
                </c:pt>
                <c:pt idx="117">
                  <c:v>16</c:v>
                </c:pt>
                <c:pt idx="118">
                  <c:v>11</c:v>
                </c:pt>
                <c:pt idx="119">
                  <c:v>12</c:v>
                </c:pt>
                <c:pt idx="120">
                  <c:v>45</c:v>
                </c:pt>
                <c:pt idx="121">
                  <c:v>75</c:v>
                </c:pt>
                <c:pt idx="122">
                  <c:v>12</c:v>
                </c:pt>
                <c:pt idx="123">
                  <c:v>83</c:v>
                </c:pt>
                <c:pt idx="124">
                  <c:v>28</c:v>
                </c:pt>
                <c:pt idx="125">
                  <c:v>9</c:v>
                </c:pt>
                <c:pt idx="126">
                  <c:v>12</c:v>
                </c:pt>
                <c:pt idx="127">
                  <c:v>3</c:v>
                </c:pt>
                <c:pt idx="128">
                  <c:v>33</c:v>
                </c:pt>
                <c:pt idx="129">
                  <c:v>28</c:v>
                </c:pt>
                <c:pt idx="130">
                  <c:v>28</c:v>
                </c:pt>
                <c:pt idx="131">
                  <c:v>15</c:v>
                </c:pt>
                <c:pt idx="132">
                  <c:v>53</c:v>
                </c:pt>
                <c:pt idx="133">
                  <c:v>28</c:v>
                </c:pt>
                <c:pt idx="134">
                  <c:v>28</c:v>
                </c:pt>
                <c:pt idx="135">
                  <c:v>63</c:v>
                </c:pt>
                <c:pt idx="136">
                  <c:v>33</c:v>
                </c:pt>
                <c:pt idx="137">
                  <c:v>44</c:v>
                </c:pt>
                <c:pt idx="138">
                  <c:v>48</c:v>
                </c:pt>
                <c:pt idx="139">
                  <c:v>29</c:v>
                </c:pt>
                <c:pt idx="140">
                  <c:v>78</c:v>
                </c:pt>
                <c:pt idx="141">
                  <c:v>32</c:v>
                </c:pt>
                <c:pt idx="142">
                  <c:v>1</c:v>
                </c:pt>
                <c:pt idx="143">
                  <c:v>16</c:v>
                </c:pt>
                <c:pt idx="144">
                  <c:v>1</c:v>
                </c:pt>
                <c:pt idx="145">
                  <c:v>21</c:v>
                </c:pt>
                <c:pt idx="146">
                  <c:v>53</c:v>
                </c:pt>
                <c:pt idx="147">
                  <c:v>16</c:v>
                </c:pt>
                <c:pt idx="148">
                  <c:v>16</c:v>
                </c:pt>
                <c:pt idx="149">
                  <c:v>15</c:v>
                </c:pt>
                <c:pt idx="150">
                  <c:v>7</c:v>
                </c:pt>
                <c:pt idx="151">
                  <c:v>16</c:v>
                </c:pt>
                <c:pt idx="152">
                  <c:v>15</c:v>
                </c:pt>
                <c:pt idx="153">
                  <c:v>15</c:v>
                </c:pt>
                <c:pt idx="154">
                  <c:v>1</c:v>
                </c:pt>
                <c:pt idx="155">
                  <c:v>14</c:v>
                </c:pt>
                <c:pt idx="156">
                  <c:v>12</c:v>
                </c:pt>
                <c:pt idx="157">
                  <c:v>83</c:v>
                </c:pt>
                <c:pt idx="158">
                  <c:v>13</c:v>
                </c:pt>
                <c:pt idx="159">
                  <c:v>1</c:v>
                </c:pt>
                <c:pt idx="160">
                  <c:v>37</c:v>
                </c:pt>
                <c:pt idx="161">
                  <c:v>28</c:v>
                </c:pt>
                <c:pt idx="162">
                  <c:v>14</c:v>
                </c:pt>
                <c:pt idx="163">
                  <c:v>9</c:v>
                </c:pt>
                <c:pt idx="164">
                  <c:v>13</c:v>
                </c:pt>
                <c:pt idx="165">
                  <c:v>14</c:v>
                </c:pt>
                <c:pt idx="166">
                  <c:v>7</c:v>
                </c:pt>
                <c:pt idx="167">
                  <c:v>16</c:v>
                </c:pt>
                <c:pt idx="168">
                  <c:v>15</c:v>
                </c:pt>
                <c:pt idx="169">
                  <c:v>1</c:v>
                </c:pt>
                <c:pt idx="170">
                  <c:v>28</c:v>
                </c:pt>
                <c:pt idx="171">
                  <c:v>1</c:v>
                </c:pt>
                <c:pt idx="172">
                  <c:v>12</c:v>
                </c:pt>
                <c:pt idx="173">
                  <c:v>15</c:v>
                </c:pt>
                <c:pt idx="174">
                  <c:v>6</c:v>
                </c:pt>
                <c:pt idx="175">
                  <c:v>28</c:v>
                </c:pt>
                <c:pt idx="176">
                  <c:v>15</c:v>
                </c:pt>
                <c:pt idx="177">
                  <c:v>28</c:v>
                </c:pt>
                <c:pt idx="178">
                  <c:v>13</c:v>
                </c:pt>
                <c:pt idx="179">
                  <c:v>16</c:v>
                </c:pt>
                <c:pt idx="180">
                  <c:v>33</c:v>
                </c:pt>
                <c:pt idx="181">
                  <c:v>9</c:v>
                </c:pt>
                <c:pt idx="182">
                  <c:v>28</c:v>
                </c:pt>
                <c:pt idx="183">
                  <c:v>48</c:v>
                </c:pt>
                <c:pt idx="184">
                  <c:v>23</c:v>
                </c:pt>
                <c:pt idx="185">
                  <c:v>16</c:v>
                </c:pt>
                <c:pt idx="186">
                  <c:v>28</c:v>
                </c:pt>
                <c:pt idx="187">
                  <c:v>35</c:v>
                </c:pt>
                <c:pt idx="188">
                  <c:v>28</c:v>
                </c:pt>
                <c:pt idx="189">
                  <c:v>9</c:v>
                </c:pt>
                <c:pt idx="190">
                  <c:v>37</c:v>
                </c:pt>
                <c:pt idx="191">
                  <c:v>6</c:v>
                </c:pt>
                <c:pt idx="192">
                  <c:v>53</c:v>
                </c:pt>
                <c:pt idx="193">
                  <c:v>35</c:v>
                </c:pt>
                <c:pt idx="194">
                  <c:v>15</c:v>
                </c:pt>
                <c:pt idx="195">
                  <c:v>17</c:v>
                </c:pt>
                <c:pt idx="196">
                  <c:v>93</c:v>
                </c:pt>
                <c:pt idx="197">
                  <c:v>28</c:v>
                </c:pt>
                <c:pt idx="198">
                  <c:v>16</c:v>
                </c:pt>
                <c:pt idx="199">
                  <c:v>14</c:v>
                </c:pt>
                <c:pt idx="200">
                  <c:v>28</c:v>
                </c:pt>
                <c:pt idx="201">
                  <c:v>19</c:v>
                </c:pt>
                <c:pt idx="202">
                  <c:v>19</c:v>
                </c:pt>
                <c:pt idx="203">
                  <c:v>18</c:v>
                </c:pt>
                <c:pt idx="204">
                  <c:v>17</c:v>
                </c:pt>
                <c:pt idx="205">
                  <c:v>28</c:v>
                </c:pt>
                <c:pt idx="206">
                  <c:v>28</c:v>
                </c:pt>
                <c:pt idx="207">
                  <c:v>19</c:v>
                </c:pt>
                <c:pt idx="208">
                  <c:v>16</c:v>
                </c:pt>
                <c:pt idx="209">
                  <c:v>28</c:v>
                </c:pt>
                <c:pt idx="210">
                  <c:v>25</c:v>
                </c:pt>
                <c:pt idx="211">
                  <c:v>19</c:v>
                </c:pt>
                <c:pt idx="212">
                  <c:v>17</c:v>
                </c:pt>
                <c:pt idx="213">
                  <c:v>17</c:v>
                </c:pt>
                <c:pt idx="214">
                  <c:v>28</c:v>
                </c:pt>
                <c:pt idx="215">
                  <c:v>18</c:v>
                </c:pt>
                <c:pt idx="216">
                  <c:v>17</c:v>
                </c:pt>
                <c:pt idx="217">
                  <c:v>73</c:v>
                </c:pt>
                <c:pt idx="218">
                  <c:v>7</c:v>
                </c:pt>
                <c:pt idx="219">
                  <c:v>28</c:v>
                </c:pt>
                <c:pt idx="220">
                  <c:v>16</c:v>
                </c:pt>
                <c:pt idx="221">
                  <c:v>16</c:v>
                </c:pt>
                <c:pt idx="222">
                  <c:v>11</c:v>
                </c:pt>
                <c:pt idx="223">
                  <c:v>16</c:v>
                </c:pt>
                <c:pt idx="224">
                  <c:v>18</c:v>
                </c:pt>
                <c:pt idx="225">
                  <c:v>15</c:v>
                </c:pt>
                <c:pt idx="226">
                  <c:v>19</c:v>
                </c:pt>
                <c:pt idx="227">
                  <c:v>19</c:v>
                </c:pt>
                <c:pt idx="228">
                  <c:v>19</c:v>
                </c:pt>
                <c:pt idx="229">
                  <c:v>19</c:v>
                </c:pt>
                <c:pt idx="230">
                  <c:v>18</c:v>
                </c:pt>
                <c:pt idx="231">
                  <c:v>16</c:v>
                </c:pt>
                <c:pt idx="232">
                  <c:v>28</c:v>
                </c:pt>
                <c:pt idx="233">
                  <c:v>18</c:v>
                </c:pt>
                <c:pt idx="234">
                  <c:v>18</c:v>
                </c:pt>
                <c:pt idx="235">
                  <c:v>16</c:v>
                </c:pt>
                <c:pt idx="236">
                  <c:v>18</c:v>
                </c:pt>
                <c:pt idx="237">
                  <c:v>19</c:v>
                </c:pt>
                <c:pt idx="238">
                  <c:v>19</c:v>
                </c:pt>
                <c:pt idx="239">
                  <c:v>16</c:v>
                </c:pt>
                <c:pt idx="240">
                  <c:v>18</c:v>
                </c:pt>
                <c:pt idx="241">
                  <c:v>18</c:v>
                </c:pt>
                <c:pt idx="242">
                  <c:v>17</c:v>
                </c:pt>
                <c:pt idx="243">
                  <c:v>24</c:v>
                </c:pt>
                <c:pt idx="244">
                  <c:v>17</c:v>
                </c:pt>
                <c:pt idx="245">
                  <c:v>19</c:v>
                </c:pt>
                <c:pt idx="246">
                  <c:v>38</c:v>
                </c:pt>
                <c:pt idx="247">
                  <c:v>16</c:v>
                </c:pt>
                <c:pt idx="248">
                  <c:v>28</c:v>
                </c:pt>
                <c:pt idx="249">
                  <c:v>16</c:v>
                </c:pt>
                <c:pt idx="250">
                  <c:v>28</c:v>
                </c:pt>
                <c:pt idx="251">
                  <c:v>22</c:v>
                </c:pt>
                <c:pt idx="252">
                  <c:v>12</c:v>
                </c:pt>
                <c:pt idx="253">
                  <c:v>19</c:v>
                </c:pt>
                <c:pt idx="254">
                  <c:v>16</c:v>
                </c:pt>
                <c:pt idx="255">
                  <c:v>35</c:v>
                </c:pt>
                <c:pt idx="256">
                  <c:v>17</c:v>
                </c:pt>
                <c:pt idx="257">
                  <c:v>16</c:v>
                </c:pt>
                <c:pt idx="258">
                  <c:v>12</c:v>
                </c:pt>
                <c:pt idx="259">
                  <c:v>17</c:v>
                </c:pt>
                <c:pt idx="260">
                  <c:v>28</c:v>
                </c:pt>
                <c:pt idx="261">
                  <c:v>25</c:v>
                </c:pt>
                <c:pt idx="262">
                  <c:v>28</c:v>
                </c:pt>
                <c:pt idx="263">
                  <c:v>18</c:v>
                </c:pt>
                <c:pt idx="264">
                  <c:v>19</c:v>
                </c:pt>
                <c:pt idx="265">
                  <c:v>16</c:v>
                </c:pt>
                <c:pt idx="266">
                  <c:v>17</c:v>
                </c:pt>
                <c:pt idx="267">
                  <c:v>26</c:v>
                </c:pt>
                <c:pt idx="268">
                  <c:v>27</c:v>
                </c:pt>
                <c:pt idx="269">
                  <c:v>28</c:v>
                </c:pt>
                <c:pt idx="270">
                  <c:v>21</c:v>
                </c:pt>
                <c:pt idx="271">
                  <c:v>24</c:v>
                </c:pt>
                <c:pt idx="272">
                  <c:v>23</c:v>
                </c:pt>
                <c:pt idx="273">
                  <c:v>9</c:v>
                </c:pt>
                <c:pt idx="274">
                  <c:v>28</c:v>
                </c:pt>
                <c:pt idx="275">
                  <c:v>19</c:v>
                </c:pt>
                <c:pt idx="276">
                  <c:v>24</c:v>
                </c:pt>
                <c:pt idx="277">
                  <c:v>36</c:v>
                </c:pt>
                <c:pt idx="278">
                  <c:v>58</c:v>
                </c:pt>
                <c:pt idx="279">
                  <c:v>19</c:v>
                </c:pt>
                <c:pt idx="280">
                  <c:v>41</c:v>
                </c:pt>
                <c:pt idx="281">
                  <c:v>28</c:v>
                </c:pt>
                <c:pt idx="282">
                  <c:v>26</c:v>
                </c:pt>
                <c:pt idx="283">
                  <c:v>26</c:v>
                </c:pt>
                <c:pt idx="284">
                  <c:v>16</c:v>
                </c:pt>
                <c:pt idx="285">
                  <c:v>8</c:v>
                </c:pt>
                <c:pt idx="286">
                  <c:v>32</c:v>
                </c:pt>
                <c:pt idx="287">
                  <c:v>5</c:v>
                </c:pt>
                <c:pt idx="288">
                  <c:v>6</c:v>
                </c:pt>
                <c:pt idx="289">
                  <c:v>18</c:v>
                </c:pt>
                <c:pt idx="290">
                  <c:v>15</c:v>
                </c:pt>
                <c:pt idx="291">
                  <c:v>19</c:v>
                </c:pt>
                <c:pt idx="292">
                  <c:v>16</c:v>
                </c:pt>
                <c:pt idx="293">
                  <c:v>24</c:v>
                </c:pt>
                <c:pt idx="294">
                  <c:v>28</c:v>
                </c:pt>
                <c:pt idx="295">
                  <c:v>26</c:v>
                </c:pt>
                <c:pt idx="296">
                  <c:v>2</c:v>
                </c:pt>
                <c:pt idx="297">
                  <c:v>28</c:v>
                </c:pt>
                <c:pt idx="298">
                  <c:v>28</c:v>
                </c:pt>
                <c:pt idx="299">
                  <c:v>33</c:v>
                </c:pt>
                <c:pt idx="300">
                  <c:v>36</c:v>
                </c:pt>
                <c:pt idx="301">
                  <c:v>24</c:v>
                </c:pt>
                <c:pt idx="302">
                  <c:v>29</c:v>
                </c:pt>
                <c:pt idx="303">
                  <c:v>35</c:v>
                </c:pt>
                <c:pt idx="304">
                  <c:v>12</c:v>
                </c:pt>
                <c:pt idx="305">
                  <c:v>16</c:v>
                </c:pt>
                <c:pt idx="306">
                  <c:v>18</c:v>
                </c:pt>
                <c:pt idx="307">
                  <c:v>28</c:v>
                </c:pt>
                <c:pt idx="308">
                  <c:v>28</c:v>
                </c:pt>
                <c:pt idx="309">
                  <c:v>33</c:v>
                </c:pt>
                <c:pt idx="310">
                  <c:v>25</c:v>
                </c:pt>
                <c:pt idx="311">
                  <c:v>1</c:v>
                </c:pt>
                <c:pt idx="312">
                  <c:v>36</c:v>
                </c:pt>
                <c:pt idx="313">
                  <c:v>14</c:v>
                </c:pt>
                <c:pt idx="314">
                  <c:v>34</c:v>
                </c:pt>
                <c:pt idx="315">
                  <c:v>34</c:v>
                </c:pt>
                <c:pt idx="316">
                  <c:v>19</c:v>
                </c:pt>
                <c:pt idx="317">
                  <c:v>15</c:v>
                </c:pt>
                <c:pt idx="318">
                  <c:v>28</c:v>
                </c:pt>
                <c:pt idx="319">
                  <c:v>3</c:v>
                </c:pt>
                <c:pt idx="320">
                  <c:v>19</c:v>
                </c:pt>
                <c:pt idx="321">
                  <c:v>34</c:v>
                </c:pt>
                <c:pt idx="322">
                  <c:v>18</c:v>
                </c:pt>
                <c:pt idx="323">
                  <c:v>14</c:v>
                </c:pt>
                <c:pt idx="324">
                  <c:v>18</c:v>
                </c:pt>
                <c:pt idx="325">
                  <c:v>37</c:v>
                </c:pt>
                <c:pt idx="326">
                  <c:v>19</c:v>
                </c:pt>
                <c:pt idx="327">
                  <c:v>22</c:v>
                </c:pt>
                <c:pt idx="328">
                  <c:v>16</c:v>
                </c:pt>
                <c:pt idx="329">
                  <c:v>31</c:v>
                </c:pt>
                <c:pt idx="330">
                  <c:v>33</c:v>
                </c:pt>
                <c:pt idx="331">
                  <c:v>4</c:v>
                </c:pt>
                <c:pt idx="332">
                  <c:v>18</c:v>
                </c:pt>
                <c:pt idx="333">
                  <c:v>15</c:v>
                </c:pt>
                <c:pt idx="334">
                  <c:v>29</c:v>
                </c:pt>
                <c:pt idx="335">
                  <c:v>73</c:v>
                </c:pt>
                <c:pt idx="336">
                  <c:v>36</c:v>
                </c:pt>
                <c:pt idx="337">
                  <c:v>38</c:v>
                </c:pt>
                <c:pt idx="338">
                  <c:v>17</c:v>
                </c:pt>
                <c:pt idx="339">
                  <c:v>25</c:v>
                </c:pt>
                <c:pt idx="340">
                  <c:v>22</c:v>
                </c:pt>
                <c:pt idx="341">
                  <c:v>29</c:v>
                </c:pt>
                <c:pt idx="342">
                  <c:v>18</c:v>
                </c:pt>
                <c:pt idx="343">
                  <c:v>49</c:v>
                </c:pt>
                <c:pt idx="344">
                  <c:v>18</c:v>
                </c:pt>
                <c:pt idx="345">
                  <c:v>23</c:v>
                </c:pt>
                <c:pt idx="346">
                  <c:v>17</c:v>
                </c:pt>
                <c:pt idx="347">
                  <c:v>61</c:v>
                </c:pt>
                <c:pt idx="348">
                  <c:v>28</c:v>
                </c:pt>
                <c:pt idx="349">
                  <c:v>25</c:v>
                </c:pt>
                <c:pt idx="350">
                  <c:v>9</c:v>
                </c:pt>
                <c:pt idx="351">
                  <c:v>27</c:v>
                </c:pt>
                <c:pt idx="352">
                  <c:v>33</c:v>
                </c:pt>
                <c:pt idx="353">
                  <c:v>15</c:v>
                </c:pt>
                <c:pt idx="354">
                  <c:v>56</c:v>
                </c:pt>
                <c:pt idx="355">
                  <c:v>15</c:v>
                </c:pt>
                <c:pt idx="356">
                  <c:v>37</c:v>
                </c:pt>
                <c:pt idx="357">
                  <c:v>18</c:v>
                </c:pt>
                <c:pt idx="358">
                  <c:v>17</c:v>
                </c:pt>
                <c:pt idx="359">
                  <c:v>7</c:v>
                </c:pt>
                <c:pt idx="360">
                  <c:v>31</c:v>
                </c:pt>
                <c:pt idx="361">
                  <c:v>12</c:v>
                </c:pt>
                <c:pt idx="362">
                  <c:v>9</c:v>
                </c:pt>
                <c:pt idx="363">
                  <c:v>26</c:v>
                </c:pt>
                <c:pt idx="364">
                  <c:v>35</c:v>
                </c:pt>
                <c:pt idx="365">
                  <c:v>33</c:v>
                </c:pt>
                <c:pt idx="366">
                  <c:v>43</c:v>
                </c:pt>
                <c:pt idx="367">
                  <c:v>18</c:v>
                </c:pt>
                <c:pt idx="368">
                  <c:v>29</c:v>
                </c:pt>
                <c:pt idx="369">
                  <c:v>28</c:v>
                </c:pt>
                <c:pt idx="370">
                  <c:v>33</c:v>
                </c:pt>
                <c:pt idx="371">
                  <c:v>17</c:v>
                </c:pt>
                <c:pt idx="372">
                  <c:v>18</c:v>
                </c:pt>
                <c:pt idx="373">
                  <c:v>11</c:v>
                </c:pt>
                <c:pt idx="374">
                  <c:v>28</c:v>
                </c:pt>
                <c:pt idx="375">
                  <c:v>19</c:v>
                </c:pt>
                <c:pt idx="376">
                  <c:v>25</c:v>
                </c:pt>
                <c:pt idx="377">
                  <c:v>15</c:v>
                </c:pt>
                <c:pt idx="378">
                  <c:v>9</c:v>
                </c:pt>
                <c:pt idx="379">
                  <c:v>18</c:v>
                </c:pt>
                <c:pt idx="380">
                  <c:v>28</c:v>
                </c:pt>
                <c:pt idx="381">
                  <c:v>32</c:v>
                </c:pt>
                <c:pt idx="382">
                  <c:v>28</c:v>
                </c:pt>
                <c:pt idx="383">
                  <c:v>21</c:v>
                </c:pt>
                <c:pt idx="384">
                  <c:v>78</c:v>
                </c:pt>
                <c:pt idx="385">
                  <c:v>29</c:v>
                </c:pt>
                <c:pt idx="386">
                  <c:v>33</c:v>
                </c:pt>
                <c:pt idx="387">
                  <c:v>35</c:v>
                </c:pt>
                <c:pt idx="388">
                  <c:v>16</c:v>
                </c:pt>
                <c:pt idx="389">
                  <c:v>35</c:v>
                </c:pt>
                <c:pt idx="390">
                  <c:v>18</c:v>
                </c:pt>
                <c:pt idx="391">
                  <c:v>32</c:v>
                </c:pt>
                <c:pt idx="392">
                  <c:v>28</c:v>
                </c:pt>
                <c:pt idx="393">
                  <c:v>31</c:v>
                </c:pt>
                <c:pt idx="394">
                  <c:v>13</c:v>
                </c:pt>
                <c:pt idx="395">
                  <c:v>28</c:v>
                </c:pt>
                <c:pt idx="396">
                  <c:v>13</c:v>
                </c:pt>
                <c:pt idx="397">
                  <c:v>16</c:v>
                </c:pt>
                <c:pt idx="398">
                  <c:v>28</c:v>
                </c:pt>
                <c:pt idx="399">
                  <c:v>54</c:v>
                </c:pt>
                <c:pt idx="400">
                  <c:v>29</c:v>
                </c:pt>
                <c:pt idx="401">
                  <c:v>32</c:v>
                </c:pt>
                <c:pt idx="402">
                  <c:v>55</c:v>
                </c:pt>
                <c:pt idx="403">
                  <c:v>19</c:v>
                </c:pt>
                <c:pt idx="404">
                  <c:v>14</c:v>
                </c:pt>
                <c:pt idx="405">
                  <c:v>8</c:v>
                </c:pt>
                <c:pt idx="406">
                  <c:v>29</c:v>
                </c:pt>
                <c:pt idx="407">
                  <c:v>33</c:v>
                </c:pt>
                <c:pt idx="408">
                  <c:v>18</c:v>
                </c:pt>
                <c:pt idx="409">
                  <c:v>25</c:v>
                </c:pt>
                <c:pt idx="410">
                  <c:v>9</c:v>
                </c:pt>
                <c:pt idx="411">
                  <c:v>38</c:v>
                </c:pt>
                <c:pt idx="412">
                  <c:v>38</c:v>
                </c:pt>
                <c:pt idx="413">
                  <c:v>19</c:v>
                </c:pt>
                <c:pt idx="414">
                  <c:v>34</c:v>
                </c:pt>
                <c:pt idx="415">
                  <c:v>26</c:v>
                </c:pt>
                <c:pt idx="416">
                  <c:v>35</c:v>
                </c:pt>
                <c:pt idx="417">
                  <c:v>35</c:v>
                </c:pt>
                <c:pt idx="418">
                  <c:v>28</c:v>
                </c:pt>
                <c:pt idx="419">
                  <c:v>3</c:v>
                </c:pt>
                <c:pt idx="420">
                  <c:v>37</c:v>
                </c:pt>
                <c:pt idx="421">
                  <c:v>13</c:v>
                </c:pt>
                <c:pt idx="422">
                  <c:v>11</c:v>
                </c:pt>
                <c:pt idx="423">
                  <c:v>16</c:v>
                </c:pt>
                <c:pt idx="424">
                  <c:v>54</c:v>
                </c:pt>
                <c:pt idx="425">
                  <c:v>5</c:v>
                </c:pt>
                <c:pt idx="426">
                  <c:v>14</c:v>
                </c:pt>
                <c:pt idx="427">
                  <c:v>19</c:v>
                </c:pt>
                <c:pt idx="428">
                  <c:v>17</c:v>
                </c:pt>
                <c:pt idx="429">
                  <c:v>28</c:v>
                </c:pt>
                <c:pt idx="430">
                  <c:v>19</c:v>
                </c:pt>
                <c:pt idx="431">
                  <c:v>11</c:v>
                </c:pt>
                <c:pt idx="432">
                  <c:v>28</c:v>
                </c:pt>
                <c:pt idx="433">
                  <c:v>14</c:v>
                </c:pt>
                <c:pt idx="434">
                  <c:v>25</c:v>
                </c:pt>
                <c:pt idx="435">
                  <c:v>28</c:v>
                </c:pt>
                <c:pt idx="436">
                  <c:v>64</c:v>
                </c:pt>
                <c:pt idx="437">
                  <c:v>14</c:v>
                </c:pt>
                <c:pt idx="438">
                  <c:v>15</c:v>
                </c:pt>
                <c:pt idx="439">
                  <c:v>15</c:v>
                </c:pt>
                <c:pt idx="440">
                  <c:v>88</c:v>
                </c:pt>
                <c:pt idx="441">
                  <c:v>54</c:v>
                </c:pt>
                <c:pt idx="442">
                  <c:v>19</c:v>
                </c:pt>
                <c:pt idx="443">
                  <c:v>15</c:v>
                </c:pt>
                <c:pt idx="444">
                  <c:v>25</c:v>
                </c:pt>
                <c:pt idx="445">
                  <c:v>12</c:v>
                </c:pt>
                <c:pt idx="446">
                  <c:v>32</c:v>
                </c:pt>
                <c:pt idx="447">
                  <c:v>14</c:v>
                </c:pt>
                <c:pt idx="448">
                  <c:v>17</c:v>
                </c:pt>
                <c:pt idx="449">
                  <c:v>2</c:v>
                </c:pt>
                <c:pt idx="450">
                  <c:v>1</c:v>
                </c:pt>
                <c:pt idx="451">
                  <c:v>24</c:v>
                </c:pt>
                <c:pt idx="452">
                  <c:v>21</c:v>
                </c:pt>
                <c:pt idx="453">
                  <c:v>2</c:v>
                </c:pt>
                <c:pt idx="454">
                  <c:v>3</c:v>
                </c:pt>
                <c:pt idx="455">
                  <c:v>5</c:v>
                </c:pt>
                <c:pt idx="456">
                  <c:v>14</c:v>
                </c:pt>
                <c:pt idx="457">
                  <c:v>16</c:v>
                </c:pt>
                <c:pt idx="458">
                  <c:v>59</c:v>
                </c:pt>
                <c:pt idx="459">
                  <c:v>13</c:v>
                </c:pt>
                <c:pt idx="460">
                  <c:v>11</c:v>
                </c:pt>
                <c:pt idx="461">
                  <c:v>18</c:v>
                </c:pt>
                <c:pt idx="462">
                  <c:v>6</c:v>
                </c:pt>
                <c:pt idx="463">
                  <c:v>54</c:v>
                </c:pt>
                <c:pt idx="464">
                  <c:v>18</c:v>
                </c:pt>
                <c:pt idx="465">
                  <c:v>17</c:v>
                </c:pt>
                <c:pt idx="466">
                  <c:v>52</c:v>
                </c:pt>
                <c:pt idx="467">
                  <c:v>47</c:v>
                </c:pt>
                <c:pt idx="468">
                  <c:v>27</c:v>
                </c:pt>
                <c:pt idx="469">
                  <c:v>64</c:v>
                </c:pt>
                <c:pt idx="470">
                  <c:v>29</c:v>
                </c:pt>
                <c:pt idx="471">
                  <c:v>48</c:v>
                </c:pt>
                <c:pt idx="472">
                  <c:v>12</c:v>
                </c:pt>
                <c:pt idx="473">
                  <c:v>15</c:v>
                </c:pt>
                <c:pt idx="474">
                  <c:v>64</c:v>
                </c:pt>
                <c:pt idx="475">
                  <c:v>15</c:v>
                </c:pt>
                <c:pt idx="476">
                  <c:v>28</c:v>
                </c:pt>
                <c:pt idx="477">
                  <c:v>13</c:v>
                </c:pt>
                <c:pt idx="478">
                  <c:v>32</c:v>
                </c:pt>
                <c:pt idx="479">
                  <c:v>13</c:v>
                </c:pt>
                <c:pt idx="480">
                  <c:v>16</c:v>
                </c:pt>
                <c:pt idx="481">
                  <c:v>13</c:v>
                </c:pt>
                <c:pt idx="482">
                  <c:v>1</c:v>
                </c:pt>
                <c:pt idx="483">
                  <c:v>33</c:v>
                </c:pt>
                <c:pt idx="484">
                  <c:v>44</c:v>
                </c:pt>
                <c:pt idx="485">
                  <c:v>6</c:v>
                </c:pt>
                <c:pt idx="486">
                  <c:v>7</c:v>
                </c:pt>
                <c:pt idx="487">
                  <c:v>32</c:v>
                </c:pt>
                <c:pt idx="488">
                  <c:v>28</c:v>
                </c:pt>
                <c:pt idx="489">
                  <c:v>16</c:v>
                </c:pt>
                <c:pt idx="490">
                  <c:v>51</c:v>
                </c:pt>
                <c:pt idx="491">
                  <c:v>24</c:v>
                </c:pt>
                <c:pt idx="492">
                  <c:v>34</c:v>
                </c:pt>
                <c:pt idx="493">
                  <c:v>2</c:v>
                </c:pt>
                <c:pt idx="494">
                  <c:v>15</c:v>
                </c:pt>
                <c:pt idx="495">
                  <c:v>49</c:v>
                </c:pt>
                <c:pt idx="496">
                  <c:v>48</c:v>
                </c:pt>
                <c:pt idx="497">
                  <c:v>12</c:v>
                </c:pt>
                <c:pt idx="498">
                  <c:v>6</c:v>
                </c:pt>
                <c:pt idx="499">
                  <c:v>11</c:v>
                </c:pt>
                <c:pt idx="500">
                  <c:v>25</c:v>
                </c:pt>
                <c:pt idx="501">
                  <c:v>13</c:v>
                </c:pt>
                <c:pt idx="502">
                  <c:v>28</c:v>
                </c:pt>
                <c:pt idx="503">
                  <c:v>28</c:v>
                </c:pt>
                <c:pt idx="504">
                  <c:v>28</c:v>
                </c:pt>
                <c:pt idx="505">
                  <c:v>28</c:v>
                </c:pt>
                <c:pt idx="506">
                  <c:v>1</c:v>
                </c:pt>
                <c:pt idx="507">
                  <c:v>11</c:v>
                </c:pt>
                <c:pt idx="508">
                  <c:v>4</c:v>
                </c:pt>
                <c:pt idx="509">
                  <c:v>11</c:v>
                </c:pt>
                <c:pt idx="510">
                  <c:v>11</c:v>
                </c:pt>
                <c:pt idx="511">
                  <c:v>28</c:v>
                </c:pt>
                <c:pt idx="512">
                  <c:v>28</c:v>
                </c:pt>
                <c:pt idx="513">
                  <c:v>36</c:v>
                </c:pt>
                <c:pt idx="514">
                  <c:v>13</c:v>
                </c:pt>
                <c:pt idx="515">
                  <c:v>13</c:v>
                </c:pt>
                <c:pt idx="516">
                  <c:v>29</c:v>
                </c:pt>
                <c:pt idx="517">
                  <c:v>24</c:v>
                </c:pt>
                <c:pt idx="518">
                  <c:v>28</c:v>
                </c:pt>
                <c:pt idx="519">
                  <c:v>29</c:v>
                </c:pt>
                <c:pt idx="520">
                  <c:v>29</c:v>
                </c:pt>
                <c:pt idx="521">
                  <c:v>14</c:v>
                </c:pt>
                <c:pt idx="522">
                  <c:v>22</c:v>
                </c:pt>
                <c:pt idx="523">
                  <c:v>28</c:v>
                </c:pt>
                <c:pt idx="524">
                  <c:v>19</c:v>
                </c:pt>
                <c:pt idx="525">
                  <c:v>27</c:v>
                </c:pt>
                <c:pt idx="526">
                  <c:v>19</c:v>
                </c:pt>
                <c:pt idx="527">
                  <c:v>28</c:v>
                </c:pt>
                <c:pt idx="528">
                  <c:v>28</c:v>
                </c:pt>
                <c:pt idx="529">
                  <c:v>15</c:v>
                </c:pt>
                <c:pt idx="530">
                  <c:v>28</c:v>
                </c:pt>
                <c:pt idx="531">
                  <c:v>11</c:v>
                </c:pt>
                <c:pt idx="532">
                  <c:v>28</c:v>
                </c:pt>
                <c:pt idx="533">
                  <c:v>29</c:v>
                </c:pt>
                <c:pt idx="534">
                  <c:v>28</c:v>
                </c:pt>
                <c:pt idx="535">
                  <c:v>28</c:v>
                </c:pt>
                <c:pt idx="536">
                  <c:v>6</c:v>
                </c:pt>
                <c:pt idx="537">
                  <c:v>1</c:v>
                </c:pt>
                <c:pt idx="538">
                  <c:v>32</c:v>
                </c:pt>
                <c:pt idx="539">
                  <c:v>24</c:v>
                </c:pt>
                <c:pt idx="540">
                  <c:v>63</c:v>
                </c:pt>
                <c:pt idx="541">
                  <c:v>3</c:v>
                </c:pt>
                <c:pt idx="542">
                  <c:v>28</c:v>
                </c:pt>
                <c:pt idx="543">
                  <c:v>29</c:v>
                </c:pt>
                <c:pt idx="544">
                  <c:v>31</c:v>
                </c:pt>
                <c:pt idx="545">
                  <c:v>53</c:v>
                </c:pt>
                <c:pt idx="546">
                  <c:v>13</c:v>
                </c:pt>
                <c:pt idx="547">
                  <c:v>1</c:v>
                </c:pt>
                <c:pt idx="548">
                  <c:v>28</c:v>
                </c:pt>
                <c:pt idx="549">
                  <c:v>3</c:v>
                </c:pt>
                <c:pt idx="550">
                  <c:v>38</c:v>
                </c:pt>
                <c:pt idx="551">
                  <c:v>16</c:v>
                </c:pt>
                <c:pt idx="552">
                  <c:v>93</c:v>
                </c:pt>
                <c:pt idx="553">
                  <c:v>55</c:v>
                </c:pt>
                <c:pt idx="554">
                  <c:v>42</c:v>
                </c:pt>
                <c:pt idx="555">
                  <c:v>28</c:v>
                </c:pt>
                <c:pt idx="556">
                  <c:v>33</c:v>
                </c:pt>
                <c:pt idx="557">
                  <c:v>36</c:v>
                </c:pt>
                <c:pt idx="558">
                  <c:v>27</c:v>
                </c:pt>
                <c:pt idx="559">
                  <c:v>6</c:v>
                </c:pt>
                <c:pt idx="560">
                  <c:v>78</c:v>
                </c:pt>
                <c:pt idx="561">
                  <c:v>28</c:v>
                </c:pt>
                <c:pt idx="562">
                  <c:v>28</c:v>
                </c:pt>
                <c:pt idx="563">
                  <c:v>12</c:v>
                </c:pt>
                <c:pt idx="564">
                  <c:v>28</c:v>
                </c:pt>
                <c:pt idx="565">
                  <c:v>32</c:v>
                </c:pt>
                <c:pt idx="566">
                  <c:v>69</c:v>
                </c:pt>
                <c:pt idx="567">
                  <c:v>32</c:v>
                </c:pt>
                <c:pt idx="568">
                  <c:v>1</c:v>
                </c:pt>
                <c:pt idx="569">
                  <c:v>64</c:v>
                </c:pt>
                <c:pt idx="570">
                  <c:v>2</c:v>
                </c:pt>
                <c:pt idx="571">
                  <c:v>28</c:v>
                </c:pt>
                <c:pt idx="572">
                  <c:v>18</c:v>
                </c:pt>
                <c:pt idx="573">
                  <c:v>5</c:v>
                </c:pt>
                <c:pt idx="574">
                  <c:v>25</c:v>
                </c:pt>
                <c:pt idx="575">
                  <c:v>32</c:v>
                </c:pt>
                <c:pt idx="576">
                  <c:v>73</c:v>
                </c:pt>
                <c:pt idx="577">
                  <c:v>28</c:v>
                </c:pt>
                <c:pt idx="578">
                  <c:v>3</c:v>
                </c:pt>
                <c:pt idx="579">
                  <c:v>83</c:v>
                </c:pt>
                <c:pt idx="580">
                  <c:v>33</c:v>
                </c:pt>
                <c:pt idx="581">
                  <c:v>1</c:v>
                </c:pt>
                <c:pt idx="582">
                  <c:v>15</c:v>
                </c:pt>
                <c:pt idx="583">
                  <c:v>1</c:v>
                </c:pt>
                <c:pt idx="584">
                  <c:v>28</c:v>
                </c:pt>
                <c:pt idx="585">
                  <c:v>28</c:v>
                </c:pt>
                <c:pt idx="586">
                  <c:v>33</c:v>
                </c:pt>
                <c:pt idx="587">
                  <c:v>25</c:v>
                </c:pt>
                <c:pt idx="588">
                  <c:v>28</c:v>
                </c:pt>
                <c:pt idx="589">
                  <c:v>37</c:v>
                </c:pt>
                <c:pt idx="590">
                  <c:v>14</c:v>
                </c:pt>
                <c:pt idx="591">
                  <c:v>28</c:v>
                </c:pt>
                <c:pt idx="592">
                  <c:v>82</c:v>
                </c:pt>
                <c:pt idx="593">
                  <c:v>33</c:v>
                </c:pt>
                <c:pt idx="594">
                  <c:v>28</c:v>
                </c:pt>
                <c:pt idx="595">
                  <c:v>1</c:v>
                </c:pt>
                <c:pt idx="596">
                  <c:v>28</c:v>
                </c:pt>
                <c:pt idx="597">
                  <c:v>28</c:v>
                </c:pt>
                <c:pt idx="598">
                  <c:v>23</c:v>
                </c:pt>
                <c:pt idx="599">
                  <c:v>28</c:v>
                </c:pt>
                <c:pt idx="600">
                  <c:v>34</c:v>
                </c:pt>
                <c:pt idx="601">
                  <c:v>28</c:v>
                </c:pt>
                <c:pt idx="602">
                  <c:v>13</c:v>
                </c:pt>
                <c:pt idx="603">
                  <c:v>28</c:v>
                </c:pt>
                <c:pt idx="604">
                  <c:v>51</c:v>
                </c:pt>
                <c:pt idx="605">
                  <c:v>28</c:v>
                </c:pt>
                <c:pt idx="606">
                  <c:v>27</c:v>
                </c:pt>
                <c:pt idx="607">
                  <c:v>28</c:v>
                </c:pt>
                <c:pt idx="608">
                  <c:v>16</c:v>
                </c:pt>
                <c:pt idx="609">
                  <c:v>28</c:v>
                </c:pt>
                <c:pt idx="610">
                  <c:v>16</c:v>
                </c:pt>
                <c:pt idx="611">
                  <c:v>28</c:v>
                </c:pt>
                <c:pt idx="612">
                  <c:v>17</c:v>
                </c:pt>
                <c:pt idx="613">
                  <c:v>4</c:v>
                </c:pt>
                <c:pt idx="614">
                  <c:v>28</c:v>
                </c:pt>
                <c:pt idx="615">
                  <c:v>13</c:v>
                </c:pt>
                <c:pt idx="616">
                  <c:v>43</c:v>
                </c:pt>
                <c:pt idx="617">
                  <c:v>28</c:v>
                </c:pt>
                <c:pt idx="618">
                  <c:v>28</c:v>
                </c:pt>
                <c:pt idx="619">
                  <c:v>14</c:v>
                </c:pt>
                <c:pt idx="620">
                  <c:v>9</c:v>
                </c:pt>
                <c:pt idx="621">
                  <c:v>3</c:v>
                </c:pt>
                <c:pt idx="622">
                  <c:v>52</c:v>
                </c:pt>
                <c:pt idx="623">
                  <c:v>28</c:v>
                </c:pt>
                <c:pt idx="624">
                  <c:v>28</c:v>
                </c:pt>
                <c:pt idx="625">
                  <c:v>28</c:v>
                </c:pt>
                <c:pt idx="626">
                  <c:v>28</c:v>
                </c:pt>
                <c:pt idx="627">
                  <c:v>16</c:v>
                </c:pt>
                <c:pt idx="628">
                  <c:v>4</c:v>
                </c:pt>
                <c:pt idx="629">
                  <c:v>28</c:v>
                </c:pt>
                <c:pt idx="630">
                  <c:v>28</c:v>
                </c:pt>
                <c:pt idx="631">
                  <c:v>28</c:v>
                </c:pt>
                <c:pt idx="632">
                  <c:v>24</c:v>
                </c:pt>
                <c:pt idx="633">
                  <c:v>32</c:v>
                </c:pt>
                <c:pt idx="634">
                  <c:v>23</c:v>
                </c:pt>
                <c:pt idx="635">
                  <c:v>28</c:v>
                </c:pt>
                <c:pt idx="636">
                  <c:v>6</c:v>
                </c:pt>
                <c:pt idx="637">
                  <c:v>33</c:v>
                </c:pt>
                <c:pt idx="638">
                  <c:v>22</c:v>
                </c:pt>
                <c:pt idx="639">
                  <c:v>1</c:v>
                </c:pt>
                <c:pt idx="640">
                  <c:v>28</c:v>
                </c:pt>
                <c:pt idx="641">
                  <c:v>51</c:v>
                </c:pt>
                <c:pt idx="642">
                  <c:v>3</c:v>
                </c:pt>
                <c:pt idx="643">
                  <c:v>14</c:v>
                </c:pt>
                <c:pt idx="644">
                  <c:v>3</c:v>
                </c:pt>
                <c:pt idx="645">
                  <c:v>1</c:v>
                </c:pt>
                <c:pt idx="646">
                  <c:v>1</c:v>
                </c:pt>
                <c:pt idx="647">
                  <c:v>94</c:v>
                </c:pt>
                <c:pt idx="648">
                  <c:v>2</c:v>
                </c:pt>
                <c:pt idx="649">
                  <c:v>4</c:v>
                </c:pt>
                <c:pt idx="650">
                  <c:v>34</c:v>
                </c:pt>
                <c:pt idx="651">
                  <c:v>35</c:v>
                </c:pt>
                <c:pt idx="652">
                  <c:v>33</c:v>
                </c:pt>
                <c:pt idx="653">
                  <c:v>16</c:v>
                </c:pt>
                <c:pt idx="654">
                  <c:v>16</c:v>
                </c:pt>
                <c:pt idx="655">
                  <c:v>83</c:v>
                </c:pt>
                <c:pt idx="656">
                  <c:v>77</c:v>
                </c:pt>
                <c:pt idx="657">
                  <c:v>79</c:v>
                </c:pt>
                <c:pt idx="658">
                  <c:v>84</c:v>
                </c:pt>
                <c:pt idx="659">
                  <c:v>18</c:v>
                </c:pt>
                <c:pt idx="660">
                  <c:v>32</c:v>
                </c:pt>
                <c:pt idx="661">
                  <c:v>28</c:v>
                </c:pt>
                <c:pt idx="662">
                  <c:v>36</c:v>
                </c:pt>
                <c:pt idx="663">
                  <c:v>84</c:v>
                </c:pt>
                <c:pt idx="664">
                  <c:v>52</c:v>
                </c:pt>
                <c:pt idx="665">
                  <c:v>17</c:v>
                </c:pt>
                <c:pt idx="666">
                  <c:v>44</c:v>
                </c:pt>
                <c:pt idx="667">
                  <c:v>18</c:v>
                </c:pt>
                <c:pt idx="668">
                  <c:v>115</c:v>
                </c:pt>
                <c:pt idx="669">
                  <c:v>84</c:v>
                </c:pt>
                <c:pt idx="670">
                  <c:v>84</c:v>
                </c:pt>
                <c:pt idx="671">
                  <c:v>84</c:v>
                </c:pt>
                <c:pt idx="672">
                  <c:v>34</c:v>
                </c:pt>
                <c:pt idx="673">
                  <c:v>56</c:v>
                </c:pt>
                <c:pt idx="674">
                  <c:v>15</c:v>
                </c:pt>
                <c:pt idx="675">
                  <c:v>19</c:v>
                </c:pt>
                <c:pt idx="676">
                  <c:v>29</c:v>
                </c:pt>
                <c:pt idx="677">
                  <c:v>25</c:v>
                </c:pt>
                <c:pt idx="678">
                  <c:v>32</c:v>
                </c:pt>
                <c:pt idx="679">
                  <c:v>18</c:v>
                </c:pt>
                <c:pt idx="680">
                  <c:v>31</c:v>
                </c:pt>
                <c:pt idx="681">
                  <c:v>32</c:v>
                </c:pt>
                <c:pt idx="682">
                  <c:v>36</c:v>
                </c:pt>
                <c:pt idx="683">
                  <c:v>94</c:v>
                </c:pt>
                <c:pt idx="684">
                  <c:v>28</c:v>
                </c:pt>
                <c:pt idx="685">
                  <c:v>32</c:v>
                </c:pt>
                <c:pt idx="686">
                  <c:v>44</c:v>
                </c:pt>
                <c:pt idx="687">
                  <c:v>18</c:v>
                </c:pt>
                <c:pt idx="688">
                  <c:v>19</c:v>
                </c:pt>
                <c:pt idx="689">
                  <c:v>28</c:v>
                </c:pt>
                <c:pt idx="690">
                  <c:v>34</c:v>
                </c:pt>
                <c:pt idx="691">
                  <c:v>34</c:v>
                </c:pt>
                <c:pt idx="692">
                  <c:v>1</c:v>
                </c:pt>
                <c:pt idx="693">
                  <c:v>33</c:v>
                </c:pt>
                <c:pt idx="694">
                  <c:v>34</c:v>
                </c:pt>
                <c:pt idx="695">
                  <c:v>62</c:v>
                </c:pt>
                <c:pt idx="696">
                  <c:v>32</c:v>
                </c:pt>
                <c:pt idx="697">
                  <c:v>25</c:v>
                </c:pt>
                <c:pt idx="698">
                  <c:v>3</c:v>
                </c:pt>
                <c:pt idx="699">
                  <c:v>3</c:v>
                </c:pt>
                <c:pt idx="700">
                  <c:v>99</c:v>
                </c:pt>
                <c:pt idx="701">
                  <c:v>5</c:v>
                </c:pt>
                <c:pt idx="702">
                  <c:v>16</c:v>
                </c:pt>
                <c:pt idx="703">
                  <c:v>4</c:v>
                </c:pt>
                <c:pt idx="704">
                  <c:v>39</c:v>
                </c:pt>
                <c:pt idx="705">
                  <c:v>46</c:v>
                </c:pt>
                <c:pt idx="706">
                  <c:v>33</c:v>
                </c:pt>
                <c:pt idx="707">
                  <c:v>44</c:v>
                </c:pt>
                <c:pt idx="708">
                  <c:v>2</c:v>
                </c:pt>
                <c:pt idx="709">
                  <c:v>5</c:v>
                </c:pt>
                <c:pt idx="710">
                  <c:v>2</c:v>
                </c:pt>
                <c:pt idx="711">
                  <c:v>28</c:v>
                </c:pt>
                <c:pt idx="712">
                  <c:v>14</c:v>
                </c:pt>
                <c:pt idx="713">
                  <c:v>35</c:v>
                </c:pt>
                <c:pt idx="714">
                  <c:v>18</c:v>
                </c:pt>
                <c:pt idx="715">
                  <c:v>35</c:v>
                </c:pt>
                <c:pt idx="716">
                  <c:v>28</c:v>
                </c:pt>
                <c:pt idx="717">
                  <c:v>17</c:v>
                </c:pt>
                <c:pt idx="718">
                  <c:v>26</c:v>
                </c:pt>
                <c:pt idx="719">
                  <c:v>44</c:v>
                </c:pt>
                <c:pt idx="720">
                  <c:v>18</c:v>
                </c:pt>
                <c:pt idx="721">
                  <c:v>44</c:v>
                </c:pt>
                <c:pt idx="722">
                  <c:v>1</c:v>
                </c:pt>
                <c:pt idx="723">
                  <c:v>15</c:v>
                </c:pt>
                <c:pt idx="724">
                  <c:v>34</c:v>
                </c:pt>
                <c:pt idx="725">
                  <c:v>14</c:v>
                </c:pt>
                <c:pt idx="726">
                  <c:v>19</c:v>
                </c:pt>
                <c:pt idx="727">
                  <c:v>26</c:v>
                </c:pt>
                <c:pt idx="728">
                  <c:v>6</c:v>
                </c:pt>
                <c:pt idx="729">
                  <c:v>14</c:v>
                </c:pt>
                <c:pt idx="730">
                  <c:v>34</c:v>
                </c:pt>
                <c:pt idx="731">
                  <c:v>39</c:v>
                </c:pt>
                <c:pt idx="732">
                  <c:v>44</c:v>
                </c:pt>
                <c:pt idx="733">
                  <c:v>66</c:v>
                </c:pt>
                <c:pt idx="734">
                  <c:v>77</c:v>
                </c:pt>
                <c:pt idx="735">
                  <c:v>54</c:v>
                </c:pt>
                <c:pt idx="736">
                  <c:v>28</c:v>
                </c:pt>
                <c:pt idx="737">
                  <c:v>17</c:v>
                </c:pt>
                <c:pt idx="738">
                  <c:v>24</c:v>
                </c:pt>
                <c:pt idx="739">
                  <c:v>28</c:v>
                </c:pt>
                <c:pt idx="740">
                  <c:v>39</c:v>
                </c:pt>
                <c:pt idx="741">
                  <c:v>15</c:v>
                </c:pt>
                <c:pt idx="742">
                  <c:v>15</c:v>
                </c:pt>
                <c:pt idx="743">
                  <c:v>11</c:v>
                </c:pt>
                <c:pt idx="744">
                  <c:v>13</c:v>
                </c:pt>
                <c:pt idx="745">
                  <c:v>66</c:v>
                </c:pt>
                <c:pt idx="746">
                  <c:v>11</c:v>
                </c:pt>
                <c:pt idx="747">
                  <c:v>43</c:v>
                </c:pt>
                <c:pt idx="748">
                  <c:v>34</c:v>
                </c:pt>
                <c:pt idx="749">
                  <c:v>15</c:v>
                </c:pt>
                <c:pt idx="750">
                  <c:v>26</c:v>
                </c:pt>
                <c:pt idx="751">
                  <c:v>41</c:v>
                </c:pt>
                <c:pt idx="752">
                  <c:v>3</c:v>
                </c:pt>
                <c:pt idx="753">
                  <c:v>39</c:v>
                </c:pt>
                <c:pt idx="754">
                  <c:v>65</c:v>
                </c:pt>
                <c:pt idx="755">
                  <c:v>13</c:v>
                </c:pt>
                <c:pt idx="756">
                  <c:v>34</c:v>
                </c:pt>
                <c:pt idx="757">
                  <c:v>28</c:v>
                </c:pt>
                <c:pt idx="758">
                  <c:v>9</c:v>
                </c:pt>
                <c:pt idx="759">
                  <c:v>25</c:v>
                </c:pt>
                <c:pt idx="760">
                  <c:v>26</c:v>
                </c:pt>
                <c:pt idx="761">
                  <c:v>32</c:v>
                </c:pt>
                <c:pt idx="762">
                  <c:v>22</c:v>
                </c:pt>
                <c:pt idx="763">
                  <c:v>16</c:v>
                </c:pt>
                <c:pt idx="764">
                  <c:v>36</c:v>
                </c:pt>
                <c:pt idx="765">
                  <c:v>7</c:v>
                </c:pt>
                <c:pt idx="766">
                  <c:v>28</c:v>
                </c:pt>
                <c:pt idx="767">
                  <c:v>54</c:v>
                </c:pt>
                <c:pt idx="768">
                  <c:v>28</c:v>
                </c:pt>
                <c:pt idx="769">
                  <c:v>28</c:v>
                </c:pt>
                <c:pt idx="770">
                  <c:v>17</c:v>
                </c:pt>
                <c:pt idx="771">
                  <c:v>13</c:v>
                </c:pt>
                <c:pt idx="772">
                  <c:v>54</c:v>
                </c:pt>
                <c:pt idx="773">
                  <c:v>14</c:v>
                </c:pt>
                <c:pt idx="774">
                  <c:v>16</c:v>
                </c:pt>
                <c:pt idx="775">
                  <c:v>28</c:v>
                </c:pt>
                <c:pt idx="776">
                  <c:v>28</c:v>
                </c:pt>
                <c:pt idx="777">
                  <c:v>11</c:v>
                </c:pt>
                <c:pt idx="778">
                  <c:v>15</c:v>
                </c:pt>
                <c:pt idx="779">
                  <c:v>8</c:v>
                </c:pt>
                <c:pt idx="780">
                  <c:v>1</c:v>
                </c:pt>
                <c:pt idx="781">
                  <c:v>19</c:v>
                </c:pt>
                <c:pt idx="782">
                  <c:v>21</c:v>
                </c:pt>
                <c:pt idx="783">
                  <c:v>53</c:v>
                </c:pt>
                <c:pt idx="784">
                  <c:v>15</c:v>
                </c:pt>
                <c:pt idx="785">
                  <c:v>17</c:v>
                </c:pt>
                <c:pt idx="786">
                  <c:v>13</c:v>
                </c:pt>
                <c:pt idx="787">
                  <c:v>14</c:v>
                </c:pt>
                <c:pt idx="788">
                  <c:v>18</c:v>
                </c:pt>
                <c:pt idx="789">
                  <c:v>67</c:v>
                </c:pt>
                <c:pt idx="790">
                  <c:v>17</c:v>
                </c:pt>
                <c:pt idx="791">
                  <c:v>28</c:v>
                </c:pt>
                <c:pt idx="792">
                  <c:v>34</c:v>
                </c:pt>
                <c:pt idx="793">
                  <c:v>1</c:v>
                </c:pt>
                <c:pt idx="794">
                  <c:v>19</c:v>
                </c:pt>
                <c:pt idx="795">
                  <c:v>14</c:v>
                </c:pt>
                <c:pt idx="796">
                  <c:v>9</c:v>
                </c:pt>
                <c:pt idx="797">
                  <c:v>4</c:v>
                </c:pt>
                <c:pt idx="798">
                  <c:v>21</c:v>
                </c:pt>
                <c:pt idx="799">
                  <c:v>11</c:v>
                </c:pt>
                <c:pt idx="800">
                  <c:v>6</c:v>
                </c:pt>
                <c:pt idx="801">
                  <c:v>6</c:v>
                </c:pt>
                <c:pt idx="802">
                  <c:v>4</c:v>
                </c:pt>
                <c:pt idx="803">
                  <c:v>16</c:v>
                </c:pt>
                <c:pt idx="804">
                  <c:v>37</c:v>
                </c:pt>
                <c:pt idx="805">
                  <c:v>16</c:v>
                </c:pt>
                <c:pt idx="806">
                  <c:v>16</c:v>
                </c:pt>
                <c:pt idx="807">
                  <c:v>13</c:v>
                </c:pt>
                <c:pt idx="808">
                  <c:v>16</c:v>
                </c:pt>
                <c:pt idx="809">
                  <c:v>39</c:v>
                </c:pt>
                <c:pt idx="810">
                  <c:v>28</c:v>
                </c:pt>
                <c:pt idx="811">
                  <c:v>28</c:v>
                </c:pt>
                <c:pt idx="812">
                  <c:v>74</c:v>
                </c:pt>
                <c:pt idx="813">
                  <c:v>6</c:v>
                </c:pt>
                <c:pt idx="814">
                  <c:v>7</c:v>
                </c:pt>
                <c:pt idx="815">
                  <c:v>18</c:v>
                </c:pt>
                <c:pt idx="816">
                  <c:v>38</c:v>
                </c:pt>
                <c:pt idx="817">
                  <c:v>28</c:v>
                </c:pt>
                <c:pt idx="818">
                  <c:v>11</c:v>
                </c:pt>
                <c:pt idx="819">
                  <c:v>34</c:v>
                </c:pt>
                <c:pt idx="820">
                  <c:v>8</c:v>
                </c:pt>
                <c:pt idx="821">
                  <c:v>1</c:v>
                </c:pt>
                <c:pt idx="822">
                  <c:v>7</c:v>
                </c:pt>
                <c:pt idx="823">
                  <c:v>36</c:v>
                </c:pt>
                <c:pt idx="824">
                  <c:v>28</c:v>
                </c:pt>
                <c:pt idx="825">
                  <c:v>2</c:v>
                </c:pt>
                <c:pt idx="826">
                  <c:v>9</c:v>
                </c:pt>
                <c:pt idx="827">
                  <c:v>25</c:v>
                </c:pt>
                <c:pt idx="828">
                  <c:v>11</c:v>
                </c:pt>
                <c:pt idx="829">
                  <c:v>8</c:v>
                </c:pt>
                <c:pt idx="830">
                  <c:v>15</c:v>
                </c:pt>
                <c:pt idx="831">
                  <c:v>34</c:v>
                </c:pt>
                <c:pt idx="832">
                  <c:v>16</c:v>
                </c:pt>
                <c:pt idx="833">
                  <c:v>37</c:v>
                </c:pt>
                <c:pt idx="834">
                  <c:v>9</c:v>
                </c:pt>
                <c:pt idx="835">
                  <c:v>32</c:v>
                </c:pt>
                <c:pt idx="836">
                  <c:v>16</c:v>
                </c:pt>
                <c:pt idx="837">
                  <c:v>11</c:v>
                </c:pt>
                <c:pt idx="838">
                  <c:v>15</c:v>
                </c:pt>
                <c:pt idx="839">
                  <c:v>17</c:v>
                </c:pt>
                <c:pt idx="840">
                  <c:v>2</c:v>
                </c:pt>
                <c:pt idx="841">
                  <c:v>19</c:v>
                </c:pt>
                <c:pt idx="842">
                  <c:v>17</c:v>
                </c:pt>
                <c:pt idx="843">
                  <c:v>28</c:v>
                </c:pt>
                <c:pt idx="844">
                  <c:v>37</c:v>
                </c:pt>
                <c:pt idx="845">
                  <c:v>24</c:v>
                </c:pt>
                <c:pt idx="846">
                  <c:v>18</c:v>
                </c:pt>
                <c:pt idx="847">
                  <c:v>18</c:v>
                </c:pt>
                <c:pt idx="848">
                  <c:v>19</c:v>
                </c:pt>
                <c:pt idx="849">
                  <c:v>17</c:v>
                </c:pt>
                <c:pt idx="850">
                  <c:v>28</c:v>
                </c:pt>
                <c:pt idx="851">
                  <c:v>17</c:v>
                </c:pt>
                <c:pt idx="852">
                  <c:v>54</c:v>
                </c:pt>
                <c:pt idx="853">
                  <c:v>17</c:v>
                </c:pt>
                <c:pt idx="854">
                  <c:v>17</c:v>
                </c:pt>
                <c:pt idx="855">
                  <c:v>17</c:v>
                </c:pt>
                <c:pt idx="856">
                  <c:v>28</c:v>
                </c:pt>
                <c:pt idx="857">
                  <c:v>16</c:v>
                </c:pt>
                <c:pt idx="858">
                  <c:v>28</c:v>
                </c:pt>
                <c:pt idx="859">
                  <c:v>18</c:v>
                </c:pt>
                <c:pt idx="860">
                  <c:v>26</c:v>
                </c:pt>
                <c:pt idx="861">
                  <c:v>19</c:v>
                </c:pt>
                <c:pt idx="862">
                  <c:v>16</c:v>
                </c:pt>
                <c:pt idx="863">
                  <c:v>16</c:v>
                </c:pt>
                <c:pt idx="864">
                  <c:v>15</c:v>
                </c:pt>
                <c:pt idx="865">
                  <c:v>18</c:v>
                </c:pt>
                <c:pt idx="866">
                  <c:v>33</c:v>
                </c:pt>
                <c:pt idx="867">
                  <c:v>17</c:v>
                </c:pt>
                <c:pt idx="868">
                  <c:v>28</c:v>
                </c:pt>
                <c:pt idx="869">
                  <c:v>17</c:v>
                </c:pt>
                <c:pt idx="870">
                  <c:v>28</c:v>
                </c:pt>
                <c:pt idx="871">
                  <c:v>18</c:v>
                </c:pt>
                <c:pt idx="872">
                  <c:v>28</c:v>
                </c:pt>
                <c:pt idx="873">
                  <c:v>19</c:v>
                </c:pt>
                <c:pt idx="874">
                  <c:v>28</c:v>
                </c:pt>
                <c:pt idx="875">
                  <c:v>18</c:v>
                </c:pt>
                <c:pt idx="876">
                  <c:v>17</c:v>
                </c:pt>
                <c:pt idx="877">
                  <c:v>15</c:v>
                </c:pt>
                <c:pt idx="878">
                  <c:v>17</c:v>
                </c:pt>
                <c:pt idx="879">
                  <c:v>25</c:v>
                </c:pt>
                <c:pt idx="880">
                  <c:v>16</c:v>
                </c:pt>
                <c:pt idx="881">
                  <c:v>25</c:v>
                </c:pt>
                <c:pt idx="882">
                  <c:v>15</c:v>
                </c:pt>
                <c:pt idx="883">
                  <c:v>1</c:v>
                </c:pt>
                <c:pt idx="884">
                  <c:v>22</c:v>
                </c:pt>
                <c:pt idx="885">
                  <c:v>28</c:v>
                </c:pt>
                <c:pt idx="886">
                  <c:v>8</c:v>
                </c:pt>
                <c:pt idx="887">
                  <c:v>19</c:v>
                </c:pt>
                <c:pt idx="888">
                  <c:v>43</c:v>
                </c:pt>
                <c:pt idx="889">
                  <c:v>13</c:v>
                </c:pt>
                <c:pt idx="890">
                  <c:v>28</c:v>
                </c:pt>
                <c:pt idx="891">
                  <c:v>19</c:v>
                </c:pt>
                <c:pt idx="892">
                  <c:v>17</c:v>
                </c:pt>
                <c:pt idx="893">
                  <c:v>18</c:v>
                </c:pt>
                <c:pt idx="894">
                  <c:v>17</c:v>
                </c:pt>
                <c:pt idx="895">
                  <c:v>19</c:v>
                </c:pt>
                <c:pt idx="896">
                  <c:v>17</c:v>
                </c:pt>
                <c:pt idx="897">
                  <c:v>54</c:v>
                </c:pt>
                <c:pt idx="898">
                  <c:v>17</c:v>
                </c:pt>
                <c:pt idx="899">
                  <c:v>17</c:v>
                </c:pt>
                <c:pt idx="900">
                  <c:v>17</c:v>
                </c:pt>
                <c:pt idx="901">
                  <c:v>28</c:v>
                </c:pt>
                <c:pt idx="902">
                  <c:v>16</c:v>
                </c:pt>
                <c:pt idx="903">
                  <c:v>28</c:v>
                </c:pt>
                <c:pt idx="904">
                  <c:v>18</c:v>
                </c:pt>
                <c:pt idx="905">
                  <c:v>26</c:v>
                </c:pt>
                <c:pt idx="906">
                  <c:v>19</c:v>
                </c:pt>
                <c:pt idx="907">
                  <c:v>16</c:v>
                </c:pt>
                <c:pt idx="908">
                  <c:v>16</c:v>
                </c:pt>
                <c:pt idx="909">
                  <c:v>15</c:v>
                </c:pt>
                <c:pt idx="910">
                  <c:v>18</c:v>
                </c:pt>
                <c:pt idx="911">
                  <c:v>33</c:v>
                </c:pt>
                <c:pt idx="912">
                  <c:v>17</c:v>
                </c:pt>
                <c:pt idx="913">
                  <c:v>28</c:v>
                </c:pt>
                <c:pt idx="914">
                  <c:v>17</c:v>
                </c:pt>
                <c:pt idx="915">
                  <c:v>28</c:v>
                </c:pt>
                <c:pt idx="916">
                  <c:v>18</c:v>
                </c:pt>
                <c:pt idx="917">
                  <c:v>28</c:v>
                </c:pt>
                <c:pt idx="918">
                  <c:v>19</c:v>
                </c:pt>
                <c:pt idx="919">
                  <c:v>28</c:v>
                </c:pt>
                <c:pt idx="920">
                  <c:v>18</c:v>
                </c:pt>
                <c:pt idx="921">
                  <c:v>17</c:v>
                </c:pt>
                <c:pt idx="922">
                  <c:v>15</c:v>
                </c:pt>
                <c:pt idx="923">
                  <c:v>17</c:v>
                </c:pt>
                <c:pt idx="924">
                  <c:v>25</c:v>
                </c:pt>
                <c:pt idx="925">
                  <c:v>16</c:v>
                </c:pt>
                <c:pt idx="926">
                  <c:v>25</c:v>
                </c:pt>
                <c:pt idx="927">
                  <c:v>15</c:v>
                </c:pt>
                <c:pt idx="928">
                  <c:v>1</c:v>
                </c:pt>
                <c:pt idx="929">
                  <c:v>22</c:v>
                </c:pt>
                <c:pt idx="930">
                  <c:v>28</c:v>
                </c:pt>
                <c:pt idx="931">
                  <c:v>8</c:v>
                </c:pt>
                <c:pt idx="932">
                  <c:v>19</c:v>
                </c:pt>
                <c:pt idx="933">
                  <c:v>43</c:v>
                </c:pt>
                <c:pt idx="934">
                  <c:v>13</c:v>
                </c:pt>
                <c:pt idx="935">
                  <c:v>52</c:v>
                </c:pt>
                <c:pt idx="936">
                  <c:v>39</c:v>
                </c:pt>
                <c:pt idx="937">
                  <c:v>26</c:v>
                </c:pt>
                <c:pt idx="938">
                  <c:v>18</c:v>
                </c:pt>
                <c:pt idx="939">
                  <c:v>21</c:v>
                </c:pt>
                <c:pt idx="940">
                  <c:v>1</c:v>
                </c:pt>
                <c:pt idx="941">
                  <c:v>17</c:v>
                </c:pt>
                <c:pt idx="942">
                  <c:v>16</c:v>
                </c:pt>
                <c:pt idx="943">
                  <c:v>27</c:v>
                </c:pt>
                <c:pt idx="944">
                  <c:v>49</c:v>
                </c:pt>
                <c:pt idx="945">
                  <c:v>19</c:v>
                </c:pt>
                <c:pt idx="946">
                  <c:v>8</c:v>
                </c:pt>
                <c:pt idx="947">
                  <c:v>19</c:v>
                </c:pt>
                <c:pt idx="948">
                  <c:v>19</c:v>
                </c:pt>
                <c:pt idx="949">
                  <c:v>31</c:v>
                </c:pt>
                <c:pt idx="950">
                  <c:v>23</c:v>
                </c:pt>
                <c:pt idx="951">
                  <c:v>35</c:v>
                </c:pt>
                <c:pt idx="952">
                  <c:v>21</c:v>
                </c:pt>
                <c:pt idx="953">
                  <c:v>33</c:v>
                </c:pt>
                <c:pt idx="954">
                  <c:v>25</c:v>
                </c:pt>
                <c:pt idx="955">
                  <c:v>21</c:v>
                </c:pt>
                <c:pt idx="956">
                  <c:v>19</c:v>
                </c:pt>
                <c:pt idx="957">
                  <c:v>35</c:v>
                </c:pt>
                <c:pt idx="958">
                  <c:v>45</c:v>
                </c:pt>
                <c:pt idx="959">
                  <c:v>39</c:v>
                </c:pt>
                <c:pt idx="960">
                  <c:v>19</c:v>
                </c:pt>
                <c:pt idx="961">
                  <c:v>19</c:v>
                </c:pt>
                <c:pt idx="962">
                  <c:v>16</c:v>
                </c:pt>
                <c:pt idx="963">
                  <c:v>18</c:v>
                </c:pt>
                <c:pt idx="964">
                  <c:v>38</c:v>
                </c:pt>
                <c:pt idx="965">
                  <c:v>31</c:v>
                </c:pt>
                <c:pt idx="966">
                  <c:v>28</c:v>
                </c:pt>
                <c:pt idx="967">
                  <c:v>26</c:v>
                </c:pt>
                <c:pt idx="968">
                  <c:v>23</c:v>
                </c:pt>
                <c:pt idx="969">
                  <c:v>19</c:v>
                </c:pt>
                <c:pt idx="970">
                  <c:v>82</c:v>
                </c:pt>
                <c:pt idx="971">
                  <c:v>19</c:v>
                </c:pt>
                <c:pt idx="972">
                  <c:v>18</c:v>
                </c:pt>
                <c:pt idx="973">
                  <c:v>32</c:v>
                </c:pt>
                <c:pt idx="974">
                  <c:v>12</c:v>
                </c:pt>
                <c:pt idx="975">
                  <c:v>37</c:v>
                </c:pt>
                <c:pt idx="976">
                  <c:v>4</c:v>
                </c:pt>
                <c:pt idx="977">
                  <c:v>22</c:v>
                </c:pt>
                <c:pt idx="978">
                  <c:v>19</c:v>
                </c:pt>
                <c:pt idx="979">
                  <c:v>25</c:v>
                </c:pt>
                <c:pt idx="980">
                  <c:v>74</c:v>
                </c:pt>
                <c:pt idx="981">
                  <c:v>2</c:v>
                </c:pt>
                <c:pt idx="982">
                  <c:v>23</c:v>
                </c:pt>
                <c:pt idx="983">
                  <c:v>21</c:v>
                </c:pt>
                <c:pt idx="984">
                  <c:v>3</c:v>
                </c:pt>
                <c:pt idx="985">
                  <c:v>56</c:v>
                </c:pt>
                <c:pt idx="986">
                  <c:v>28</c:v>
                </c:pt>
                <c:pt idx="987">
                  <c:v>82</c:v>
                </c:pt>
                <c:pt idx="988">
                  <c:v>28</c:v>
                </c:pt>
                <c:pt idx="989">
                  <c:v>18</c:v>
                </c:pt>
                <c:pt idx="990">
                  <c:v>38</c:v>
                </c:pt>
                <c:pt idx="991">
                  <c:v>28</c:v>
                </c:pt>
                <c:pt idx="992">
                  <c:v>28</c:v>
                </c:pt>
                <c:pt idx="993">
                  <c:v>19</c:v>
                </c:pt>
                <c:pt idx="994">
                  <c:v>38</c:v>
                </c:pt>
                <c:pt idx="995">
                  <c:v>22</c:v>
                </c:pt>
                <c:pt idx="996">
                  <c:v>4</c:v>
                </c:pt>
                <c:pt idx="997">
                  <c:v>28</c:v>
                </c:pt>
                <c:pt idx="998">
                  <c:v>74</c:v>
                </c:pt>
                <c:pt idx="999">
                  <c:v>82</c:v>
                </c:pt>
                <c:pt idx="1000">
                  <c:v>35</c:v>
                </c:pt>
                <c:pt idx="1001">
                  <c:v>8</c:v>
                </c:pt>
                <c:pt idx="1002">
                  <c:v>31</c:v>
                </c:pt>
                <c:pt idx="1003">
                  <c:v>36</c:v>
                </c:pt>
                <c:pt idx="1004">
                  <c:v>26</c:v>
                </c:pt>
                <c:pt idx="1005">
                  <c:v>28</c:v>
                </c:pt>
                <c:pt idx="1006">
                  <c:v>31</c:v>
                </c:pt>
                <c:pt idx="1007">
                  <c:v>21</c:v>
                </c:pt>
                <c:pt idx="1008">
                  <c:v>38</c:v>
                </c:pt>
                <c:pt idx="1009">
                  <c:v>55</c:v>
                </c:pt>
                <c:pt idx="1010">
                  <c:v>4</c:v>
                </c:pt>
                <c:pt idx="1011">
                  <c:v>28</c:v>
                </c:pt>
                <c:pt idx="1012">
                  <c:v>16</c:v>
                </c:pt>
                <c:pt idx="1013">
                  <c:v>25</c:v>
                </c:pt>
                <c:pt idx="1014">
                  <c:v>23</c:v>
                </c:pt>
                <c:pt idx="1015">
                  <c:v>35</c:v>
                </c:pt>
                <c:pt idx="1016">
                  <c:v>31</c:v>
                </c:pt>
                <c:pt idx="1017">
                  <c:v>18</c:v>
                </c:pt>
                <c:pt idx="1018">
                  <c:v>13</c:v>
                </c:pt>
                <c:pt idx="1019">
                  <c:v>15</c:v>
                </c:pt>
                <c:pt idx="1020">
                  <c:v>36</c:v>
                </c:pt>
                <c:pt idx="1021">
                  <c:v>11</c:v>
                </c:pt>
                <c:pt idx="1022">
                  <c:v>84</c:v>
                </c:pt>
                <c:pt idx="1023">
                  <c:v>36</c:v>
                </c:pt>
                <c:pt idx="1024">
                  <c:v>41</c:v>
                </c:pt>
                <c:pt idx="1025">
                  <c:v>28</c:v>
                </c:pt>
                <c:pt idx="1026">
                  <c:v>16</c:v>
                </c:pt>
                <c:pt idx="1027">
                  <c:v>32</c:v>
                </c:pt>
                <c:pt idx="1028">
                  <c:v>28</c:v>
                </c:pt>
                <c:pt idx="1029">
                  <c:v>39</c:v>
                </c:pt>
                <c:pt idx="1030">
                  <c:v>19</c:v>
                </c:pt>
                <c:pt idx="1031">
                  <c:v>57</c:v>
                </c:pt>
                <c:pt idx="1032">
                  <c:v>77</c:v>
                </c:pt>
                <c:pt idx="1033">
                  <c:v>17</c:v>
                </c:pt>
                <c:pt idx="1034">
                  <c:v>38</c:v>
                </c:pt>
                <c:pt idx="1035">
                  <c:v>11</c:v>
                </c:pt>
                <c:pt idx="1036">
                  <c:v>37</c:v>
                </c:pt>
                <c:pt idx="1037">
                  <c:v>6</c:v>
                </c:pt>
                <c:pt idx="1038">
                  <c:v>28</c:v>
                </c:pt>
                <c:pt idx="1039">
                  <c:v>27</c:v>
                </c:pt>
                <c:pt idx="1040">
                  <c:v>28</c:v>
                </c:pt>
                <c:pt idx="1041">
                  <c:v>4</c:v>
                </c:pt>
                <c:pt idx="1042">
                  <c:v>15</c:v>
                </c:pt>
                <c:pt idx="1043">
                  <c:v>18</c:v>
                </c:pt>
                <c:pt idx="1044">
                  <c:v>36</c:v>
                </c:pt>
                <c:pt idx="1045">
                  <c:v>15</c:v>
                </c:pt>
                <c:pt idx="1046">
                  <c:v>29</c:v>
                </c:pt>
                <c:pt idx="1047">
                  <c:v>32</c:v>
                </c:pt>
                <c:pt idx="1048">
                  <c:v>36</c:v>
                </c:pt>
                <c:pt idx="1049">
                  <c:v>36</c:v>
                </c:pt>
                <c:pt idx="1050">
                  <c:v>13</c:v>
                </c:pt>
                <c:pt idx="1051">
                  <c:v>28</c:v>
                </c:pt>
                <c:pt idx="1052">
                  <c:v>33</c:v>
                </c:pt>
                <c:pt idx="1053">
                  <c:v>18</c:v>
                </c:pt>
                <c:pt idx="1054">
                  <c:v>21</c:v>
                </c:pt>
                <c:pt idx="1055">
                  <c:v>21</c:v>
                </c:pt>
                <c:pt idx="1056">
                  <c:v>42</c:v>
                </c:pt>
                <c:pt idx="1057">
                  <c:v>44</c:v>
                </c:pt>
                <c:pt idx="1058">
                  <c:v>28</c:v>
                </c:pt>
                <c:pt idx="1059">
                  <c:v>28</c:v>
                </c:pt>
                <c:pt idx="1060">
                  <c:v>19</c:v>
                </c:pt>
                <c:pt idx="1061">
                  <c:v>36</c:v>
                </c:pt>
                <c:pt idx="1062">
                  <c:v>28</c:v>
                </c:pt>
                <c:pt idx="1063">
                  <c:v>33</c:v>
                </c:pt>
                <c:pt idx="1064">
                  <c:v>6</c:v>
                </c:pt>
                <c:pt idx="1065">
                  <c:v>21</c:v>
                </c:pt>
                <c:pt idx="1066">
                  <c:v>19</c:v>
                </c:pt>
                <c:pt idx="1067">
                  <c:v>19</c:v>
                </c:pt>
                <c:pt idx="1068">
                  <c:v>32</c:v>
                </c:pt>
                <c:pt idx="1069">
                  <c:v>27</c:v>
                </c:pt>
                <c:pt idx="1070">
                  <c:v>4</c:v>
                </c:pt>
                <c:pt idx="1071">
                  <c:v>19</c:v>
                </c:pt>
                <c:pt idx="1072">
                  <c:v>18</c:v>
                </c:pt>
                <c:pt idx="1073">
                  <c:v>27</c:v>
                </c:pt>
                <c:pt idx="1074">
                  <c:v>6</c:v>
                </c:pt>
                <c:pt idx="1075">
                  <c:v>18</c:v>
                </c:pt>
                <c:pt idx="1076">
                  <c:v>19</c:v>
                </c:pt>
                <c:pt idx="1077">
                  <c:v>18</c:v>
                </c:pt>
                <c:pt idx="1078">
                  <c:v>21</c:v>
                </c:pt>
                <c:pt idx="1079">
                  <c:v>22</c:v>
                </c:pt>
                <c:pt idx="1080">
                  <c:v>15</c:v>
                </c:pt>
                <c:pt idx="1081">
                  <c:v>15</c:v>
                </c:pt>
                <c:pt idx="1082">
                  <c:v>11</c:v>
                </c:pt>
                <c:pt idx="1083">
                  <c:v>5</c:v>
                </c:pt>
                <c:pt idx="1084">
                  <c:v>28</c:v>
                </c:pt>
                <c:pt idx="1085">
                  <c:v>16</c:v>
                </c:pt>
                <c:pt idx="1086">
                  <c:v>15</c:v>
                </c:pt>
                <c:pt idx="1087">
                  <c:v>27</c:v>
                </c:pt>
                <c:pt idx="1088">
                  <c:v>96</c:v>
                </c:pt>
                <c:pt idx="1089">
                  <c:v>1</c:v>
                </c:pt>
                <c:pt idx="1090">
                  <c:v>28</c:v>
                </c:pt>
                <c:pt idx="1091">
                  <c:v>28</c:v>
                </c:pt>
                <c:pt idx="1092">
                  <c:v>18</c:v>
                </c:pt>
                <c:pt idx="1093">
                  <c:v>28</c:v>
                </c:pt>
                <c:pt idx="1094">
                  <c:v>7</c:v>
                </c:pt>
                <c:pt idx="1095">
                  <c:v>28</c:v>
                </c:pt>
                <c:pt idx="1096">
                  <c:v>17</c:v>
                </c:pt>
                <c:pt idx="1097">
                  <c:v>23</c:v>
                </c:pt>
                <c:pt idx="1098">
                  <c:v>15</c:v>
                </c:pt>
                <c:pt idx="1099">
                  <c:v>32</c:v>
                </c:pt>
                <c:pt idx="1100">
                  <c:v>77</c:v>
                </c:pt>
                <c:pt idx="1101">
                  <c:v>17</c:v>
                </c:pt>
                <c:pt idx="1102">
                  <c:v>13</c:v>
                </c:pt>
                <c:pt idx="1103">
                  <c:v>14</c:v>
                </c:pt>
                <c:pt idx="1104">
                  <c:v>77</c:v>
                </c:pt>
                <c:pt idx="1105">
                  <c:v>41</c:v>
                </c:pt>
                <c:pt idx="1106">
                  <c:v>14</c:v>
                </c:pt>
                <c:pt idx="1107">
                  <c:v>16</c:v>
                </c:pt>
                <c:pt idx="1108">
                  <c:v>52</c:v>
                </c:pt>
                <c:pt idx="1109">
                  <c:v>95</c:v>
                </c:pt>
                <c:pt idx="1110">
                  <c:v>28</c:v>
                </c:pt>
                <c:pt idx="1111">
                  <c:v>16</c:v>
                </c:pt>
                <c:pt idx="1112">
                  <c:v>11</c:v>
                </c:pt>
                <c:pt idx="1113">
                  <c:v>46</c:v>
                </c:pt>
                <c:pt idx="1114">
                  <c:v>28</c:v>
                </c:pt>
                <c:pt idx="1115">
                  <c:v>18</c:v>
                </c:pt>
                <c:pt idx="1116">
                  <c:v>9</c:v>
                </c:pt>
                <c:pt idx="1117">
                  <c:v>71</c:v>
                </c:pt>
                <c:pt idx="1118">
                  <c:v>4</c:v>
                </c:pt>
                <c:pt idx="1119">
                  <c:v>28</c:v>
                </c:pt>
                <c:pt idx="1120">
                  <c:v>11</c:v>
                </c:pt>
                <c:pt idx="1121">
                  <c:v>85</c:v>
                </c:pt>
                <c:pt idx="1122">
                  <c:v>11</c:v>
                </c:pt>
                <c:pt idx="1123">
                  <c:v>28</c:v>
                </c:pt>
                <c:pt idx="1124">
                  <c:v>1</c:v>
                </c:pt>
                <c:pt idx="1125">
                  <c:v>42</c:v>
                </c:pt>
                <c:pt idx="1126">
                  <c:v>52</c:v>
                </c:pt>
                <c:pt idx="1127">
                  <c:v>36</c:v>
                </c:pt>
                <c:pt idx="1128">
                  <c:v>26</c:v>
                </c:pt>
                <c:pt idx="1129">
                  <c:v>15</c:v>
                </c:pt>
                <c:pt idx="1130">
                  <c:v>3</c:v>
                </c:pt>
                <c:pt idx="1131">
                  <c:v>65</c:v>
                </c:pt>
                <c:pt idx="1132">
                  <c:v>28</c:v>
                </c:pt>
                <c:pt idx="1133">
                  <c:v>5</c:v>
                </c:pt>
                <c:pt idx="1134">
                  <c:v>85</c:v>
                </c:pt>
                <c:pt idx="1135">
                  <c:v>3</c:v>
                </c:pt>
                <c:pt idx="1136">
                  <c:v>28</c:v>
                </c:pt>
                <c:pt idx="1137">
                  <c:v>15</c:v>
                </c:pt>
                <c:pt idx="1138">
                  <c:v>76</c:v>
                </c:pt>
                <c:pt idx="1139">
                  <c:v>34</c:v>
                </c:pt>
                <c:pt idx="1140">
                  <c:v>28</c:v>
                </c:pt>
                <c:pt idx="1141">
                  <c:v>2</c:v>
                </c:pt>
                <c:pt idx="1142">
                  <c:v>25</c:v>
                </c:pt>
                <c:pt idx="1143">
                  <c:v>28</c:v>
                </c:pt>
                <c:pt idx="1144">
                  <c:v>14</c:v>
                </c:pt>
                <c:pt idx="1145">
                  <c:v>6</c:v>
                </c:pt>
                <c:pt idx="1146">
                  <c:v>29</c:v>
                </c:pt>
                <c:pt idx="1147">
                  <c:v>14</c:v>
                </c:pt>
                <c:pt idx="1148">
                  <c:v>7</c:v>
                </c:pt>
                <c:pt idx="1149">
                  <c:v>27</c:v>
                </c:pt>
                <c:pt idx="1150">
                  <c:v>35</c:v>
                </c:pt>
                <c:pt idx="1151">
                  <c:v>46</c:v>
                </c:pt>
                <c:pt idx="1152">
                  <c:v>28</c:v>
                </c:pt>
                <c:pt idx="1153">
                  <c:v>15</c:v>
                </c:pt>
                <c:pt idx="1154">
                  <c:v>27</c:v>
                </c:pt>
                <c:pt idx="1155">
                  <c:v>85</c:v>
                </c:pt>
                <c:pt idx="1156">
                  <c:v>28</c:v>
                </c:pt>
                <c:pt idx="1157">
                  <c:v>95</c:v>
                </c:pt>
                <c:pt idx="1158">
                  <c:v>45</c:v>
                </c:pt>
                <c:pt idx="1159">
                  <c:v>34</c:v>
                </c:pt>
                <c:pt idx="1160">
                  <c:v>14</c:v>
                </c:pt>
                <c:pt idx="1161">
                  <c:v>13</c:v>
                </c:pt>
                <c:pt idx="1162">
                  <c:v>51</c:v>
                </c:pt>
                <c:pt idx="1163">
                  <c:v>28</c:v>
                </c:pt>
                <c:pt idx="1164">
                  <c:v>11</c:v>
                </c:pt>
                <c:pt idx="1165">
                  <c:v>53</c:v>
                </c:pt>
                <c:pt idx="1166">
                  <c:v>35</c:v>
                </c:pt>
                <c:pt idx="1167">
                  <c:v>28</c:v>
                </c:pt>
                <c:pt idx="1168">
                  <c:v>33</c:v>
                </c:pt>
                <c:pt idx="1169">
                  <c:v>1</c:v>
                </c:pt>
                <c:pt idx="1170">
                  <c:v>5</c:v>
                </c:pt>
                <c:pt idx="1171">
                  <c:v>28</c:v>
                </c:pt>
                <c:pt idx="1172">
                  <c:v>21</c:v>
                </c:pt>
                <c:pt idx="1173">
                  <c:v>25</c:v>
                </c:pt>
                <c:pt idx="1174">
                  <c:v>47</c:v>
                </c:pt>
                <c:pt idx="1175">
                  <c:v>19</c:v>
                </c:pt>
                <c:pt idx="1176">
                  <c:v>18</c:v>
                </c:pt>
                <c:pt idx="1177">
                  <c:v>16</c:v>
                </c:pt>
                <c:pt idx="1178">
                  <c:v>28</c:v>
                </c:pt>
                <c:pt idx="1179">
                  <c:v>9</c:v>
                </c:pt>
                <c:pt idx="1180">
                  <c:v>14</c:v>
                </c:pt>
                <c:pt idx="1181">
                  <c:v>15</c:v>
                </c:pt>
                <c:pt idx="1182">
                  <c:v>19</c:v>
                </c:pt>
                <c:pt idx="1183">
                  <c:v>12</c:v>
                </c:pt>
                <c:pt idx="1184">
                  <c:v>13</c:v>
                </c:pt>
                <c:pt idx="1185">
                  <c:v>85</c:v>
                </c:pt>
                <c:pt idx="1186">
                  <c:v>5</c:v>
                </c:pt>
                <c:pt idx="1187">
                  <c:v>1</c:v>
                </c:pt>
                <c:pt idx="1188">
                  <c:v>38</c:v>
                </c:pt>
                <c:pt idx="1189">
                  <c:v>25</c:v>
                </c:pt>
                <c:pt idx="1190">
                  <c:v>34</c:v>
                </c:pt>
                <c:pt idx="1191">
                  <c:v>35</c:v>
                </c:pt>
                <c:pt idx="1192">
                  <c:v>33</c:v>
                </c:pt>
                <c:pt idx="1193">
                  <c:v>85</c:v>
                </c:pt>
                <c:pt idx="1194">
                  <c:v>55</c:v>
                </c:pt>
                <c:pt idx="1195">
                  <c:v>3</c:v>
                </c:pt>
                <c:pt idx="1196">
                  <c:v>28</c:v>
                </c:pt>
                <c:pt idx="1197">
                  <c:v>4</c:v>
                </c:pt>
                <c:pt idx="1198">
                  <c:v>46</c:v>
                </c:pt>
                <c:pt idx="1199">
                  <c:v>115</c:v>
                </c:pt>
                <c:pt idx="1200">
                  <c:v>17</c:v>
                </c:pt>
                <c:pt idx="1201">
                  <c:v>31</c:v>
                </c:pt>
                <c:pt idx="1202">
                  <c:v>29</c:v>
                </c:pt>
                <c:pt idx="1203">
                  <c:v>27</c:v>
                </c:pt>
                <c:pt idx="1204">
                  <c:v>5</c:v>
                </c:pt>
                <c:pt idx="1205">
                  <c:v>35</c:v>
                </c:pt>
                <c:pt idx="1206">
                  <c:v>3</c:v>
                </c:pt>
                <c:pt idx="1207">
                  <c:v>6</c:v>
                </c:pt>
                <c:pt idx="1208">
                  <c:v>33</c:v>
                </c:pt>
                <c:pt idx="1209">
                  <c:v>33</c:v>
                </c:pt>
                <c:pt idx="1210">
                  <c:v>18</c:v>
                </c:pt>
                <c:pt idx="1211">
                  <c:v>34</c:v>
                </c:pt>
                <c:pt idx="1212">
                  <c:v>35</c:v>
                </c:pt>
                <c:pt idx="1213">
                  <c:v>41</c:v>
                </c:pt>
                <c:pt idx="1214">
                  <c:v>21</c:v>
                </c:pt>
                <c:pt idx="1215">
                  <c:v>53</c:v>
                </c:pt>
                <c:pt idx="1216">
                  <c:v>23</c:v>
                </c:pt>
                <c:pt idx="1217">
                  <c:v>18</c:v>
                </c:pt>
                <c:pt idx="1218">
                  <c:v>28</c:v>
                </c:pt>
                <c:pt idx="1219">
                  <c:v>4</c:v>
                </c:pt>
                <c:pt idx="1220">
                  <c:v>28</c:v>
                </c:pt>
                <c:pt idx="1221">
                  <c:v>39</c:v>
                </c:pt>
                <c:pt idx="1222">
                  <c:v>37</c:v>
                </c:pt>
                <c:pt idx="1223">
                  <c:v>16</c:v>
                </c:pt>
                <c:pt idx="1224">
                  <c:v>17</c:v>
                </c:pt>
                <c:pt idx="1225">
                  <c:v>85</c:v>
                </c:pt>
                <c:pt idx="1226">
                  <c:v>19</c:v>
                </c:pt>
                <c:pt idx="1227">
                  <c:v>32</c:v>
                </c:pt>
                <c:pt idx="1228">
                  <c:v>19</c:v>
                </c:pt>
                <c:pt idx="1229">
                  <c:v>33</c:v>
                </c:pt>
                <c:pt idx="1230">
                  <c:v>32</c:v>
                </c:pt>
                <c:pt idx="1231">
                  <c:v>35</c:v>
                </c:pt>
                <c:pt idx="1232">
                  <c:v>95</c:v>
                </c:pt>
                <c:pt idx="1233">
                  <c:v>69</c:v>
                </c:pt>
                <c:pt idx="1234">
                  <c:v>5</c:v>
                </c:pt>
                <c:pt idx="1235">
                  <c:v>31</c:v>
                </c:pt>
                <c:pt idx="1236">
                  <c:v>34</c:v>
                </c:pt>
                <c:pt idx="1237">
                  <c:v>28</c:v>
                </c:pt>
                <c:pt idx="1238">
                  <c:v>3</c:v>
                </c:pt>
                <c:pt idx="1239">
                  <c:v>18</c:v>
                </c:pt>
                <c:pt idx="1240">
                  <c:v>33</c:v>
                </c:pt>
                <c:pt idx="1241">
                  <c:v>115</c:v>
                </c:pt>
                <c:pt idx="1242">
                  <c:v>35</c:v>
                </c:pt>
                <c:pt idx="1243">
                  <c:v>35</c:v>
                </c:pt>
                <c:pt idx="1244">
                  <c:v>15</c:v>
                </c:pt>
                <c:pt idx="1245">
                  <c:v>3</c:v>
                </c:pt>
                <c:pt idx="1246">
                  <c:v>16</c:v>
                </c:pt>
                <c:pt idx="1247">
                  <c:v>19</c:v>
                </c:pt>
                <c:pt idx="1248">
                  <c:v>25</c:v>
                </c:pt>
                <c:pt idx="1249">
                  <c:v>18</c:v>
                </c:pt>
                <c:pt idx="1250">
                  <c:v>35</c:v>
                </c:pt>
                <c:pt idx="1251">
                  <c:v>8</c:v>
                </c:pt>
                <c:pt idx="1252">
                  <c:v>32</c:v>
                </c:pt>
                <c:pt idx="1253">
                  <c:v>14</c:v>
                </c:pt>
                <c:pt idx="1254">
                  <c:v>35</c:v>
                </c:pt>
                <c:pt idx="1255">
                  <c:v>28</c:v>
                </c:pt>
                <c:pt idx="1256">
                  <c:v>28</c:v>
                </c:pt>
                <c:pt idx="1257">
                  <c:v>35</c:v>
                </c:pt>
                <c:pt idx="1258">
                  <c:v>5</c:v>
                </c:pt>
                <c:pt idx="1259">
                  <c:v>53</c:v>
                </c:pt>
                <c:pt idx="1260">
                  <c:v>19</c:v>
                </c:pt>
                <c:pt idx="1261">
                  <c:v>25</c:v>
                </c:pt>
                <c:pt idx="1262">
                  <c:v>41</c:v>
                </c:pt>
                <c:pt idx="1263">
                  <c:v>4</c:v>
                </c:pt>
                <c:pt idx="1264">
                  <c:v>28</c:v>
                </c:pt>
                <c:pt idx="1265">
                  <c:v>52</c:v>
                </c:pt>
                <c:pt idx="1266">
                  <c:v>2</c:v>
                </c:pt>
                <c:pt idx="1267">
                  <c:v>31</c:v>
                </c:pt>
                <c:pt idx="1268">
                  <c:v>17</c:v>
                </c:pt>
                <c:pt idx="1269">
                  <c:v>37</c:v>
                </c:pt>
                <c:pt idx="1270">
                  <c:v>28</c:v>
                </c:pt>
                <c:pt idx="1271">
                  <c:v>52</c:v>
                </c:pt>
                <c:pt idx="1272">
                  <c:v>28</c:v>
                </c:pt>
                <c:pt idx="1273">
                  <c:v>1</c:v>
                </c:pt>
                <c:pt idx="1274">
                  <c:v>23</c:v>
                </c:pt>
                <c:pt idx="1275">
                  <c:v>12</c:v>
                </c:pt>
                <c:pt idx="1276">
                  <c:v>8</c:v>
                </c:pt>
                <c:pt idx="1277">
                  <c:v>42</c:v>
                </c:pt>
                <c:pt idx="1278">
                  <c:v>21</c:v>
                </c:pt>
                <c:pt idx="1279">
                  <c:v>19</c:v>
                </c:pt>
                <c:pt idx="1280">
                  <c:v>4</c:v>
                </c:pt>
                <c:pt idx="1281">
                  <c:v>33</c:v>
                </c:pt>
                <c:pt idx="1282">
                  <c:v>115</c:v>
                </c:pt>
                <c:pt idx="1283">
                  <c:v>27</c:v>
                </c:pt>
                <c:pt idx="1284">
                  <c:v>8</c:v>
                </c:pt>
                <c:pt idx="1285">
                  <c:v>3</c:v>
                </c:pt>
                <c:pt idx="1286">
                  <c:v>57</c:v>
                </c:pt>
                <c:pt idx="1287">
                  <c:v>28</c:v>
                </c:pt>
                <c:pt idx="1288">
                  <c:v>57</c:v>
                </c:pt>
                <c:pt idx="1289">
                  <c:v>37</c:v>
                </c:pt>
                <c:pt idx="1290">
                  <c:v>71</c:v>
                </c:pt>
                <c:pt idx="1291">
                  <c:v>28</c:v>
                </c:pt>
                <c:pt idx="1292">
                  <c:v>11</c:v>
                </c:pt>
                <c:pt idx="1293">
                  <c:v>39</c:v>
                </c:pt>
                <c:pt idx="1294">
                  <c:v>16</c:v>
                </c:pt>
                <c:pt idx="1295">
                  <c:v>6</c:v>
                </c:pt>
                <c:pt idx="1296">
                  <c:v>28</c:v>
                </c:pt>
                <c:pt idx="1297">
                  <c:v>47</c:v>
                </c:pt>
                <c:pt idx="1298">
                  <c:v>12</c:v>
                </c:pt>
                <c:pt idx="1299">
                  <c:v>27</c:v>
                </c:pt>
                <c:pt idx="1300">
                  <c:v>27</c:v>
                </c:pt>
                <c:pt idx="1301">
                  <c:v>84</c:v>
                </c:pt>
                <c:pt idx="1302">
                  <c:v>14</c:v>
                </c:pt>
                <c:pt idx="1303">
                  <c:v>22</c:v>
                </c:pt>
                <c:pt idx="1304">
                  <c:v>45</c:v>
                </c:pt>
                <c:pt idx="1305">
                  <c:v>1</c:v>
                </c:pt>
                <c:pt idx="1306">
                  <c:v>19</c:v>
                </c:pt>
                <c:pt idx="1307">
                  <c:v>16</c:v>
                </c:pt>
                <c:pt idx="1308">
                  <c:v>16</c:v>
                </c:pt>
                <c:pt idx="1309">
                  <c:v>2</c:v>
                </c:pt>
                <c:pt idx="1310">
                  <c:v>15</c:v>
                </c:pt>
                <c:pt idx="1311">
                  <c:v>85</c:v>
                </c:pt>
                <c:pt idx="1312">
                  <c:v>1</c:v>
                </c:pt>
                <c:pt idx="1313">
                  <c:v>18</c:v>
                </c:pt>
                <c:pt idx="1314">
                  <c:v>17</c:v>
                </c:pt>
                <c:pt idx="1315">
                  <c:v>18</c:v>
                </c:pt>
                <c:pt idx="1316">
                  <c:v>14</c:v>
                </c:pt>
                <c:pt idx="1317">
                  <c:v>11</c:v>
                </c:pt>
                <c:pt idx="1318">
                  <c:v>7</c:v>
                </c:pt>
                <c:pt idx="1319">
                  <c:v>14</c:v>
                </c:pt>
                <c:pt idx="1320">
                  <c:v>17</c:v>
                </c:pt>
                <c:pt idx="1321">
                  <c:v>1</c:v>
                </c:pt>
                <c:pt idx="1322">
                  <c:v>1</c:v>
                </c:pt>
                <c:pt idx="1323">
                  <c:v>55</c:v>
                </c:pt>
                <c:pt idx="1324">
                  <c:v>16</c:v>
                </c:pt>
                <c:pt idx="1325">
                  <c:v>1</c:v>
                </c:pt>
                <c:pt idx="1326">
                  <c:v>19</c:v>
                </c:pt>
                <c:pt idx="1327">
                  <c:v>9</c:v>
                </c:pt>
                <c:pt idx="1328">
                  <c:v>18</c:v>
                </c:pt>
                <c:pt idx="1329">
                  <c:v>1</c:v>
                </c:pt>
                <c:pt idx="1330">
                  <c:v>3</c:v>
                </c:pt>
                <c:pt idx="1331">
                  <c:v>37</c:v>
                </c:pt>
                <c:pt idx="1332">
                  <c:v>16</c:v>
                </c:pt>
                <c:pt idx="1333">
                  <c:v>18</c:v>
                </c:pt>
                <c:pt idx="1334">
                  <c:v>27</c:v>
                </c:pt>
                <c:pt idx="1335">
                  <c:v>28</c:v>
                </c:pt>
                <c:pt idx="1336">
                  <c:v>8</c:v>
                </c:pt>
                <c:pt idx="1337">
                  <c:v>27</c:v>
                </c:pt>
                <c:pt idx="1338">
                  <c:v>28</c:v>
                </c:pt>
                <c:pt idx="1339">
                  <c:v>14</c:v>
                </c:pt>
                <c:pt idx="1340">
                  <c:v>6</c:v>
                </c:pt>
                <c:pt idx="1341">
                  <c:v>9</c:v>
                </c:pt>
                <c:pt idx="1342">
                  <c:v>17</c:v>
                </c:pt>
                <c:pt idx="1343">
                  <c:v>9</c:v>
                </c:pt>
                <c:pt idx="1344">
                  <c:v>39</c:v>
                </c:pt>
                <c:pt idx="1345">
                  <c:v>38</c:v>
                </c:pt>
                <c:pt idx="1346">
                  <c:v>17</c:v>
                </c:pt>
                <c:pt idx="1347">
                  <c:v>3</c:v>
                </c:pt>
                <c:pt idx="1348">
                  <c:v>28</c:v>
                </c:pt>
                <c:pt idx="1349">
                  <c:v>18</c:v>
                </c:pt>
                <c:pt idx="1350">
                  <c:v>21</c:v>
                </c:pt>
                <c:pt idx="1351">
                  <c:v>1</c:v>
                </c:pt>
                <c:pt idx="1352">
                  <c:v>1</c:v>
                </c:pt>
                <c:pt idx="1353">
                  <c:v>1</c:v>
                </c:pt>
                <c:pt idx="1354">
                  <c:v>19</c:v>
                </c:pt>
                <c:pt idx="1355">
                  <c:v>1</c:v>
                </c:pt>
                <c:pt idx="1356">
                  <c:v>19</c:v>
                </c:pt>
                <c:pt idx="1357">
                  <c:v>28</c:v>
                </c:pt>
                <c:pt idx="1358">
                  <c:v>1</c:v>
                </c:pt>
                <c:pt idx="1359">
                  <c:v>18</c:v>
                </c:pt>
                <c:pt idx="1360">
                  <c:v>7</c:v>
                </c:pt>
                <c:pt idx="1361">
                  <c:v>18</c:v>
                </c:pt>
                <c:pt idx="1362">
                  <c:v>1</c:v>
                </c:pt>
                <c:pt idx="1363">
                  <c:v>18</c:v>
                </c:pt>
                <c:pt idx="1364">
                  <c:v>18</c:v>
                </c:pt>
                <c:pt idx="1365">
                  <c:v>14</c:v>
                </c:pt>
                <c:pt idx="1366">
                  <c:v>26</c:v>
                </c:pt>
                <c:pt idx="1367">
                  <c:v>28</c:v>
                </c:pt>
                <c:pt idx="1368">
                  <c:v>21</c:v>
                </c:pt>
                <c:pt idx="1369">
                  <c:v>15</c:v>
                </c:pt>
                <c:pt idx="1370">
                  <c:v>19</c:v>
                </c:pt>
                <c:pt idx="1371">
                  <c:v>17</c:v>
                </c:pt>
                <c:pt idx="1372">
                  <c:v>18</c:v>
                </c:pt>
                <c:pt idx="1373">
                  <c:v>25</c:v>
                </c:pt>
                <c:pt idx="1374">
                  <c:v>33</c:v>
                </c:pt>
                <c:pt idx="1375">
                  <c:v>115</c:v>
                </c:pt>
                <c:pt idx="1376">
                  <c:v>13</c:v>
                </c:pt>
                <c:pt idx="1377">
                  <c:v>21</c:v>
                </c:pt>
                <c:pt idx="1378">
                  <c:v>28</c:v>
                </c:pt>
                <c:pt idx="1379">
                  <c:v>1</c:v>
                </c:pt>
                <c:pt idx="1380">
                  <c:v>33</c:v>
                </c:pt>
                <c:pt idx="1381">
                  <c:v>28</c:v>
                </c:pt>
                <c:pt idx="1382">
                  <c:v>1</c:v>
                </c:pt>
                <c:pt idx="1383">
                  <c:v>16</c:v>
                </c:pt>
                <c:pt idx="1384">
                  <c:v>21</c:v>
                </c:pt>
                <c:pt idx="1385">
                  <c:v>16</c:v>
                </c:pt>
                <c:pt idx="1386">
                  <c:v>18</c:v>
                </c:pt>
                <c:pt idx="1387">
                  <c:v>16</c:v>
                </c:pt>
                <c:pt idx="1388">
                  <c:v>28</c:v>
                </c:pt>
                <c:pt idx="1389">
                  <c:v>16</c:v>
                </c:pt>
                <c:pt idx="1390">
                  <c:v>1</c:v>
                </c:pt>
                <c:pt idx="1391">
                  <c:v>26</c:v>
                </c:pt>
                <c:pt idx="1392">
                  <c:v>18</c:v>
                </c:pt>
                <c:pt idx="1393">
                  <c:v>14</c:v>
                </c:pt>
                <c:pt idx="1394">
                  <c:v>85</c:v>
                </c:pt>
                <c:pt idx="1395">
                  <c:v>15</c:v>
                </c:pt>
                <c:pt idx="1396">
                  <c:v>19</c:v>
                </c:pt>
                <c:pt idx="1397">
                  <c:v>28</c:v>
                </c:pt>
                <c:pt idx="1398">
                  <c:v>84</c:v>
                </c:pt>
                <c:pt idx="1399">
                  <c:v>9</c:v>
                </c:pt>
                <c:pt idx="1400">
                  <c:v>14</c:v>
                </c:pt>
                <c:pt idx="1401">
                  <c:v>28</c:v>
                </c:pt>
                <c:pt idx="1402">
                  <c:v>21</c:v>
                </c:pt>
                <c:pt idx="1403">
                  <c:v>14</c:v>
                </c:pt>
                <c:pt idx="1404">
                  <c:v>15</c:v>
                </c:pt>
                <c:pt idx="1405">
                  <c:v>18</c:v>
                </c:pt>
                <c:pt idx="1406">
                  <c:v>57</c:v>
                </c:pt>
                <c:pt idx="1407">
                  <c:v>26</c:v>
                </c:pt>
                <c:pt idx="1408">
                  <c:v>34</c:v>
                </c:pt>
                <c:pt idx="1409">
                  <c:v>28</c:v>
                </c:pt>
                <c:pt idx="1410">
                  <c:v>3</c:v>
                </c:pt>
                <c:pt idx="1411">
                  <c:v>1</c:v>
                </c:pt>
                <c:pt idx="1412">
                  <c:v>48</c:v>
                </c:pt>
                <c:pt idx="1413">
                  <c:v>19</c:v>
                </c:pt>
                <c:pt idx="1414">
                  <c:v>28</c:v>
                </c:pt>
                <c:pt idx="1415">
                  <c:v>19</c:v>
                </c:pt>
                <c:pt idx="1416">
                  <c:v>21</c:v>
                </c:pt>
                <c:pt idx="1417">
                  <c:v>12</c:v>
                </c:pt>
                <c:pt idx="1418">
                  <c:v>11</c:v>
                </c:pt>
                <c:pt idx="1419">
                  <c:v>28</c:v>
                </c:pt>
                <c:pt idx="1420">
                  <c:v>21</c:v>
                </c:pt>
                <c:pt idx="1421">
                  <c:v>1</c:v>
                </c:pt>
                <c:pt idx="1422">
                  <c:v>18</c:v>
                </c:pt>
                <c:pt idx="1423">
                  <c:v>19</c:v>
                </c:pt>
                <c:pt idx="1424">
                  <c:v>1</c:v>
                </c:pt>
                <c:pt idx="1425">
                  <c:v>1</c:v>
                </c:pt>
                <c:pt idx="1426">
                  <c:v>1</c:v>
                </c:pt>
                <c:pt idx="1427">
                  <c:v>17</c:v>
                </c:pt>
                <c:pt idx="1428">
                  <c:v>13</c:v>
                </c:pt>
                <c:pt idx="1429">
                  <c:v>5</c:v>
                </c:pt>
                <c:pt idx="1430">
                  <c:v>28</c:v>
                </c:pt>
                <c:pt idx="1431">
                  <c:v>1</c:v>
                </c:pt>
                <c:pt idx="1432">
                  <c:v>1</c:v>
                </c:pt>
                <c:pt idx="1433">
                  <c:v>25</c:v>
                </c:pt>
                <c:pt idx="1434">
                  <c:v>19</c:v>
                </c:pt>
                <c:pt idx="1435">
                  <c:v>22</c:v>
                </c:pt>
                <c:pt idx="1436">
                  <c:v>18</c:v>
                </c:pt>
                <c:pt idx="1437">
                  <c:v>85</c:v>
                </c:pt>
                <c:pt idx="1438">
                  <c:v>17</c:v>
                </c:pt>
                <c:pt idx="1439">
                  <c:v>26</c:v>
                </c:pt>
                <c:pt idx="1440">
                  <c:v>19</c:v>
                </c:pt>
                <c:pt idx="1441">
                  <c:v>18</c:v>
                </c:pt>
                <c:pt idx="1442">
                  <c:v>18</c:v>
                </c:pt>
                <c:pt idx="1443">
                  <c:v>19</c:v>
                </c:pt>
                <c:pt idx="1444">
                  <c:v>1</c:v>
                </c:pt>
                <c:pt idx="1445">
                  <c:v>1</c:v>
                </c:pt>
                <c:pt idx="1446">
                  <c:v>1</c:v>
                </c:pt>
                <c:pt idx="1447">
                  <c:v>1</c:v>
                </c:pt>
                <c:pt idx="1448">
                  <c:v>19</c:v>
                </c:pt>
                <c:pt idx="1449">
                  <c:v>21</c:v>
                </c:pt>
                <c:pt idx="1450">
                  <c:v>21</c:v>
                </c:pt>
                <c:pt idx="1451">
                  <c:v>18</c:v>
                </c:pt>
                <c:pt idx="1452">
                  <c:v>25</c:v>
                </c:pt>
                <c:pt idx="1453">
                  <c:v>1</c:v>
                </c:pt>
                <c:pt idx="1454">
                  <c:v>28</c:v>
                </c:pt>
                <c:pt idx="1455">
                  <c:v>28</c:v>
                </c:pt>
                <c:pt idx="1456">
                  <c:v>57</c:v>
                </c:pt>
                <c:pt idx="1457">
                  <c:v>15</c:v>
                </c:pt>
                <c:pt idx="1458">
                  <c:v>18</c:v>
                </c:pt>
                <c:pt idx="1459">
                  <c:v>28</c:v>
                </c:pt>
                <c:pt idx="1460">
                  <c:v>28</c:v>
                </c:pt>
                <c:pt idx="1461">
                  <c:v>1</c:v>
                </c:pt>
                <c:pt idx="1462">
                  <c:v>25</c:v>
                </c:pt>
                <c:pt idx="1463">
                  <c:v>21</c:v>
                </c:pt>
                <c:pt idx="1464">
                  <c:v>1</c:v>
                </c:pt>
                <c:pt idx="1465">
                  <c:v>18</c:v>
                </c:pt>
                <c:pt idx="1466">
                  <c:v>27</c:v>
                </c:pt>
                <c:pt idx="1467">
                  <c:v>28</c:v>
                </c:pt>
                <c:pt idx="1468">
                  <c:v>28</c:v>
                </c:pt>
                <c:pt idx="1469">
                  <c:v>28</c:v>
                </c:pt>
                <c:pt idx="1470">
                  <c:v>9</c:v>
                </c:pt>
                <c:pt idx="1471">
                  <c:v>28</c:v>
                </c:pt>
                <c:pt idx="1472">
                  <c:v>28</c:v>
                </c:pt>
                <c:pt idx="1473">
                  <c:v>55</c:v>
                </c:pt>
                <c:pt idx="1474">
                  <c:v>41</c:v>
                </c:pt>
                <c:pt idx="1475">
                  <c:v>44</c:v>
                </c:pt>
                <c:pt idx="1476">
                  <c:v>35</c:v>
                </c:pt>
                <c:pt idx="1477">
                  <c:v>19</c:v>
                </c:pt>
                <c:pt idx="1478">
                  <c:v>17</c:v>
                </c:pt>
                <c:pt idx="1479">
                  <c:v>6</c:v>
                </c:pt>
                <c:pt idx="1480">
                  <c:v>36</c:v>
                </c:pt>
                <c:pt idx="1481">
                  <c:v>37</c:v>
                </c:pt>
                <c:pt idx="1482">
                  <c:v>21</c:v>
                </c:pt>
                <c:pt idx="1483">
                  <c:v>35</c:v>
                </c:pt>
                <c:pt idx="1484">
                  <c:v>28</c:v>
                </c:pt>
                <c:pt idx="1485">
                  <c:v>28</c:v>
                </c:pt>
                <c:pt idx="1486">
                  <c:v>18</c:v>
                </c:pt>
                <c:pt idx="1487">
                  <c:v>13</c:v>
                </c:pt>
                <c:pt idx="1488">
                  <c:v>21</c:v>
                </c:pt>
                <c:pt idx="1489">
                  <c:v>34</c:v>
                </c:pt>
                <c:pt idx="1490">
                  <c:v>41</c:v>
                </c:pt>
                <c:pt idx="1491">
                  <c:v>52</c:v>
                </c:pt>
                <c:pt idx="1492">
                  <c:v>28</c:v>
                </c:pt>
                <c:pt idx="1493">
                  <c:v>34</c:v>
                </c:pt>
                <c:pt idx="1494">
                  <c:v>35</c:v>
                </c:pt>
                <c:pt idx="1495">
                  <c:v>19</c:v>
                </c:pt>
                <c:pt idx="1496">
                  <c:v>19</c:v>
                </c:pt>
                <c:pt idx="1497">
                  <c:v>28</c:v>
                </c:pt>
                <c:pt idx="1498">
                  <c:v>24</c:v>
                </c:pt>
                <c:pt idx="1499">
                  <c:v>21</c:v>
                </c:pt>
                <c:pt idx="1500">
                  <c:v>8</c:v>
                </c:pt>
                <c:pt idx="1501">
                  <c:v>35</c:v>
                </c:pt>
                <c:pt idx="1502">
                  <c:v>17</c:v>
                </c:pt>
                <c:pt idx="1503">
                  <c:v>21</c:v>
                </c:pt>
                <c:pt idx="1504">
                  <c:v>35</c:v>
                </c:pt>
                <c:pt idx="1505">
                  <c:v>53</c:v>
                </c:pt>
                <c:pt idx="1506">
                  <c:v>26</c:v>
                </c:pt>
                <c:pt idx="1507">
                  <c:v>11</c:v>
                </c:pt>
                <c:pt idx="1508">
                  <c:v>34</c:v>
                </c:pt>
                <c:pt idx="1509">
                  <c:v>28</c:v>
                </c:pt>
                <c:pt idx="1510">
                  <c:v>22</c:v>
                </c:pt>
                <c:pt idx="1511">
                  <c:v>28</c:v>
                </c:pt>
                <c:pt idx="1512">
                  <c:v>32</c:v>
                </c:pt>
                <c:pt idx="1513">
                  <c:v>28</c:v>
                </c:pt>
                <c:pt idx="1514">
                  <c:v>9</c:v>
                </c:pt>
                <c:pt idx="1515">
                  <c:v>28</c:v>
                </c:pt>
                <c:pt idx="1516">
                  <c:v>28</c:v>
                </c:pt>
                <c:pt idx="1517">
                  <c:v>7</c:v>
                </c:pt>
                <c:pt idx="1518">
                  <c:v>38</c:v>
                </c:pt>
                <c:pt idx="1519">
                  <c:v>28</c:v>
                </c:pt>
                <c:pt idx="1520">
                  <c:v>28</c:v>
                </c:pt>
                <c:pt idx="1521">
                  <c:v>22</c:v>
                </c:pt>
                <c:pt idx="1522">
                  <c:v>15</c:v>
                </c:pt>
                <c:pt idx="1523">
                  <c:v>33</c:v>
                </c:pt>
                <c:pt idx="1524">
                  <c:v>28</c:v>
                </c:pt>
                <c:pt idx="1525">
                  <c:v>64</c:v>
                </c:pt>
                <c:pt idx="1526">
                  <c:v>3</c:v>
                </c:pt>
                <c:pt idx="1527">
                  <c:v>18</c:v>
                </c:pt>
                <c:pt idx="1528">
                  <c:v>37</c:v>
                </c:pt>
                <c:pt idx="1529">
                  <c:v>27</c:v>
                </c:pt>
                <c:pt idx="1530">
                  <c:v>21</c:v>
                </c:pt>
                <c:pt idx="1531">
                  <c:v>35</c:v>
                </c:pt>
                <c:pt idx="1532">
                  <c:v>19</c:v>
                </c:pt>
                <c:pt idx="1533">
                  <c:v>42</c:v>
                </c:pt>
                <c:pt idx="1534">
                  <c:v>34</c:v>
                </c:pt>
                <c:pt idx="1535">
                  <c:v>26</c:v>
                </c:pt>
                <c:pt idx="1536">
                  <c:v>21</c:v>
                </c:pt>
                <c:pt idx="1537">
                  <c:v>27</c:v>
                </c:pt>
                <c:pt idx="1538">
                  <c:v>22</c:v>
                </c:pt>
                <c:pt idx="1539">
                  <c:v>16</c:v>
                </c:pt>
                <c:pt idx="1540">
                  <c:v>1</c:v>
                </c:pt>
                <c:pt idx="1541">
                  <c:v>39</c:v>
                </c:pt>
                <c:pt idx="1542">
                  <c:v>28</c:v>
                </c:pt>
                <c:pt idx="1543">
                  <c:v>35</c:v>
                </c:pt>
                <c:pt idx="1544">
                  <c:v>28</c:v>
                </c:pt>
                <c:pt idx="1545">
                  <c:v>28</c:v>
                </c:pt>
                <c:pt idx="1546">
                  <c:v>28</c:v>
                </c:pt>
                <c:pt idx="1547">
                  <c:v>18</c:v>
                </c:pt>
                <c:pt idx="1548">
                  <c:v>28</c:v>
                </c:pt>
                <c:pt idx="1549">
                  <c:v>9</c:v>
                </c:pt>
                <c:pt idx="1550">
                  <c:v>53</c:v>
                </c:pt>
                <c:pt idx="1551">
                  <c:v>16</c:v>
                </c:pt>
                <c:pt idx="1552">
                  <c:v>16</c:v>
                </c:pt>
                <c:pt idx="1553">
                  <c:v>28</c:v>
                </c:pt>
                <c:pt idx="1554">
                  <c:v>27</c:v>
                </c:pt>
                <c:pt idx="1555">
                  <c:v>28</c:v>
                </c:pt>
                <c:pt idx="1556">
                  <c:v>7</c:v>
                </c:pt>
                <c:pt idx="1557">
                  <c:v>13</c:v>
                </c:pt>
                <c:pt idx="1558">
                  <c:v>34</c:v>
                </c:pt>
                <c:pt idx="1559">
                  <c:v>18</c:v>
                </c:pt>
                <c:pt idx="1560">
                  <c:v>19</c:v>
                </c:pt>
                <c:pt idx="1561">
                  <c:v>37</c:v>
                </c:pt>
                <c:pt idx="1562">
                  <c:v>33</c:v>
                </c:pt>
                <c:pt idx="1563">
                  <c:v>38</c:v>
                </c:pt>
                <c:pt idx="1564">
                  <c:v>18</c:v>
                </c:pt>
                <c:pt idx="1565">
                  <c:v>26</c:v>
                </c:pt>
                <c:pt idx="1566">
                  <c:v>49</c:v>
                </c:pt>
                <c:pt idx="1567">
                  <c:v>21</c:v>
                </c:pt>
                <c:pt idx="1568">
                  <c:v>21</c:v>
                </c:pt>
                <c:pt idx="1569">
                  <c:v>29</c:v>
                </c:pt>
                <c:pt idx="1570">
                  <c:v>3</c:v>
                </c:pt>
                <c:pt idx="1571">
                  <c:v>36</c:v>
                </c:pt>
                <c:pt idx="1572">
                  <c:v>21</c:v>
                </c:pt>
                <c:pt idx="1573">
                  <c:v>28</c:v>
                </c:pt>
                <c:pt idx="1574">
                  <c:v>16</c:v>
                </c:pt>
                <c:pt idx="1575">
                  <c:v>19</c:v>
                </c:pt>
                <c:pt idx="1576">
                  <c:v>19</c:v>
                </c:pt>
                <c:pt idx="1577">
                  <c:v>31</c:v>
                </c:pt>
                <c:pt idx="1578">
                  <c:v>19</c:v>
                </c:pt>
                <c:pt idx="1579">
                  <c:v>33</c:v>
                </c:pt>
                <c:pt idx="1580">
                  <c:v>28</c:v>
                </c:pt>
                <c:pt idx="1581">
                  <c:v>21</c:v>
                </c:pt>
                <c:pt idx="1582">
                  <c:v>37</c:v>
                </c:pt>
                <c:pt idx="1583">
                  <c:v>32</c:v>
                </c:pt>
                <c:pt idx="1584">
                  <c:v>21</c:v>
                </c:pt>
                <c:pt idx="1585">
                  <c:v>35</c:v>
                </c:pt>
                <c:pt idx="1586">
                  <c:v>17</c:v>
                </c:pt>
                <c:pt idx="1587">
                  <c:v>34</c:v>
                </c:pt>
                <c:pt idx="1588">
                  <c:v>28</c:v>
                </c:pt>
                <c:pt idx="1589">
                  <c:v>28</c:v>
                </c:pt>
                <c:pt idx="1590">
                  <c:v>15</c:v>
                </c:pt>
                <c:pt idx="1591">
                  <c:v>35</c:v>
                </c:pt>
                <c:pt idx="1592">
                  <c:v>27</c:v>
                </c:pt>
                <c:pt idx="1593">
                  <c:v>85</c:v>
                </c:pt>
                <c:pt idx="1594">
                  <c:v>22</c:v>
                </c:pt>
                <c:pt idx="1595">
                  <c:v>19</c:v>
                </c:pt>
                <c:pt idx="1596">
                  <c:v>23</c:v>
                </c:pt>
                <c:pt idx="1597">
                  <c:v>27</c:v>
                </c:pt>
                <c:pt idx="1598">
                  <c:v>38</c:v>
                </c:pt>
                <c:pt idx="1599">
                  <c:v>34</c:v>
                </c:pt>
                <c:pt idx="1600">
                  <c:v>35</c:v>
                </c:pt>
                <c:pt idx="1601">
                  <c:v>3</c:v>
                </c:pt>
                <c:pt idx="1602">
                  <c:v>43</c:v>
                </c:pt>
                <c:pt idx="1603">
                  <c:v>19</c:v>
                </c:pt>
                <c:pt idx="1604">
                  <c:v>28</c:v>
                </c:pt>
                <c:pt idx="1605">
                  <c:v>6</c:v>
                </c:pt>
                <c:pt idx="1606">
                  <c:v>26</c:v>
                </c:pt>
                <c:pt idx="1607">
                  <c:v>35</c:v>
                </c:pt>
                <c:pt idx="1608">
                  <c:v>45</c:v>
                </c:pt>
                <c:pt idx="1609">
                  <c:v>39</c:v>
                </c:pt>
                <c:pt idx="1610">
                  <c:v>38</c:v>
                </c:pt>
                <c:pt idx="1611">
                  <c:v>36</c:v>
                </c:pt>
                <c:pt idx="1612">
                  <c:v>16</c:v>
                </c:pt>
                <c:pt idx="1613">
                  <c:v>22</c:v>
                </c:pt>
                <c:pt idx="1614">
                  <c:v>59</c:v>
                </c:pt>
                <c:pt idx="1615">
                  <c:v>28</c:v>
                </c:pt>
                <c:pt idx="1616">
                  <c:v>37</c:v>
                </c:pt>
                <c:pt idx="1617">
                  <c:v>16</c:v>
                </c:pt>
                <c:pt idx="1618">
                  <c:v>1</c:v>
                </c:pt>
                <c:pt idx="1619">
                  <c:v>12</c:v>
                </c:pt>
                <c:pt idx="1620">
                  <c:v>13</c:v>
                </c:pt>
                <c:pt idx="1621">
                  <c:v>2</c:v>
                </c:pt>
                <c:pt idx="1622">
                  <c:v>1</c:v>
                </c:pt>
                <c:pt idx="1623">
                  <c:v>14</c:v>
                </c:pt>
                <c:pt idx="1624">
                  <c:v>14</c:v>
                </c:pt>
                <c:pt idx="1625">
                  <c:v>12</c:v>
                </c:pt>
                <c:pt idx="1626">
                  <c:v>17</c:v>
                </c:pt>
                <c:pt idx="1627">
                  <c:v>17</c:v>
                </c:pt>
                <c:pt idx="1628">
                  <c:v>34</c:v>
                </c:pt>
                <c:pt idx="1629">
                  <c:v>17</c:v>
                </c:pt>
                <c:pt idx="1630">
                  <c:v>16</c:v>
                </c:pt>
                <c:pt idx="1631">
                  <c:v>28</c:v>
                </c:pt>
                <c:pt idx="1632">
                  <c:v>26</c:v>
                </c:pt>
                <c:pt idx="1633">
                  <c:v>85</c:v>
                </c:pt>
                <c:pt idx="1634">
                  <c:v>11</c:v>
                </c:pt>
                <c:pt idx="1635">
                  <c:v>8</c:v>
                </c:pt>
                <c:pt idx="1636">
                  <c:v>8</c:v>
                </c:pt>
                <c:pt idx="1637">
                  <c:v>16</c:v>
                </c:pt>
                <c:pt idx="1638">
                  <c:v>14</c:v>
                </c:pt>
                <c:pt idx="1639">
                  <c:v>12</c:v>
                </c:pt>
                <c:pt idx="1640">
                  <c:v>14</c:v>
                </c:pt>
                <c:pt idx="1641">
                  <c:v>1</c:v>
                </c:pt>
                <c:pt idx="1642">
                  <c:v>35</c:v>
                </c:pt>
                <c:pt idx="1643">
                  <c:v>16</c:v>
                </c:pt>
                <c:pt idx="1644">
                  <c:v>14</c:v>
                </c:pt>
                <c:pt idx="1645">
                  <c:v>16</c:v>
                </c:pt>
                <c:pt idx="1646">
                  <c:v>15</c:v>
                </c:pt>
                <c:pt idx="1647">
                  <c:v>13</c:v>
                </c:pt>
                <c:pt idx="1648">
                  <c:v>28</c:v>
                </c:pt>
                <c:pt idx="1649">
                  <c:v>16</c:v>
                </c:pt>
                <c:pt idx="1650">
                  <c:v>12</c:v>
                </c:pt>
                <c:pt idx="1651">
                  <c:v>38</c:v>
                </c:pt>
                <c:pt idx="1652">
                  <c:v>15</c:v>
                </c:pt>
                <c:pt idx="1653">
                  <c:v>12</c:v>
                </c:pt>
                <c:pt idx="1654">
                  <c:v>38</c:v>
                </c:pt>
                <c:pt idx="1655">
                  <c:v>14</c:v>
                </c:pt>
                <c:pt idx="1656">
                  <c:v>15</c:v>
                </c:pt>
                <c:pt idx="1657">
                  <c:v>95</c:v>
                </c:pt>
                <c:pt idx="1658">
                  <c:v>5</c:v>
                </c:pt>
                <c:pt idx="1659">
                  <c:v>15</c:v>
                </c:pt>
                <c:pt idx="1660">
                  <c:v>15</c:v>
                </c:pt>
                <c:pt idx="1661">
                  <c:v>33</c:v>
                </c:pt>
                <c:pt idx="1662">
                  <c:v>22</c:v>
                </c:pt>
                <c:pt idx="1663">
                  <c:v>15</c:v>
                </c:pt>
                <c:pt idx="1664">
                  <c:v>28</c:v>
                </c:pt>
                <c:pt idx="1665">
                  <c:v>33</c:v>
                </c:pt>
                <c:pt idx="1666">
                  <c:v>17</c:v>
                </c:pt>
                <c:pt idx="1667">
                  <c:v>22</c:v>
                </c:pt>
                <c:pt idx="1668">
                  <c:v>19</c:v>
                </c:pt>
                <c:pt idx="1669">
                  <c:v>13</c:v>
                </c:pt>
                <c:pt idx="1670">
                  <c:v>1</c:v>
                </c:pt>
                <c:pt idx="1671">
                  <c:v>11</c:v>
                </c:pt>
                <c:pt idx="1672">
                  <c:v>4</c:v>
                </c:pt>
                <c:pt idx="1673">
                  <c:v>1</c:v>
                </c:pt>
                <c:pt idx="1674">
                  <c:v>71</c:v>
                </c:pt>
                <c:pt idx="1675">
                  <c:v>28</c:v>
                </c:pt>
                <c:pt idx="1676">
                  <c:v>3</c:v>
                </c:pt>
                <c:pt idx="1677">
                  <c:v>15</c:v>
                </c:pt>
                <c:pt idx="1678">
                  <c:v>1</c:v>
                </c:pt>
                <c:pt idx="1679">
                  <c:v>16</c:v>
                </c:pt>
                <c:pt idx="1680">
                  <c:v>1</c:v>
                </c:pt>
                <c:pt idx="1681">
                  <c:v>28</c:v>
                </c:pt>
                <c:pt idx="1682">
                  <c:v>21</c:v>
                </c:pt>
                <c:pt idx="1683">
                  <c:v>28</c:v>
                </c:pt>
                <c:pt idx="1684">
                  <c:v>86</c:v>
                </c:pt>
                <c:pt idx="1685">
                  <c:v>76</c:v>
                </c:pt>
                <c:pt idx="1686">
                  <c:v>38</c:v>
                </c:pt>
                <c:pt idx="1687">
                  <c:v>19</c:v>
                </c:pt>
                <c:pt idx="1688">
                  <c:v>1</c:v>
                </c:pt>
                <c:pt idx="1689">
                  <c:v>16</c:v>
                </c:pt>
                <c:pt idx="1690">
                  <c:v>1</c:v>
                </c:pt>
                <c:pt idx="1691">
                  <c:v>28</c:v>
                </c:pt>
                <c:pt idx="1692">
                  <c:v>21</c:v>
                </c:pt>
                <c:pt idx="1693">
                  <c:v>28</c:v>
                </c:pt>
                <c:pt idx="1694">
                  <c:v>15</c:v>
                </c:pt>
                <c:pt idx="1695">
                  <c:v>86</c:v>
                </c:pt>
                <c:pt idx="1696">
                  <c:v>12</c:v>
                </c:pt>
                <c:pt idx="1697">
                  <c:v>42</c:v>
                </c:pt>
                <c:pt idx="1698">
                  <c:v>9</c:v>
                </c:pt>
                <c:pt idx="1699">
                  <c:v>27</c:v>
                </c:pt>
                <c:pt idx="1700">
                  <c:v>38</c:v>
                </c:pt>
                <c:pt idx="1701">
                  <c:v>28</c:v>
                </c:pt>
                <c:pt idx="1702">
                  <c:v>21</c:v>
                </c:pt>
                <c:pt idx="1703">
                  <c:v>7</c:v>
                </c:pt>
                <c:pt idx="1704">
                  <c:v>4</c:v>
                </c:pt>
                <c:pt idx="1705">
                  <c:v>21</c:v>
                </c:pt>
                <c:pt idx="1706">
                  <c:v>28</c:v>
                </c:pt>
                <c:pt idx="1707">
                  <c:v>38</c:v>
                </c:pt>
                <c:pt idx="1708">
                  <c:v>26</c:v>
                </c:pt>
                <c:pt idx="1709">
                  <c:v>39</c:v>
                </c:pt>
                <c:pt idx="1710">
                  <c:v>9</c:v>
                </c:pt>
                <c:pt idx="1711">
                  <c:v>23</c:v>
                </c:pt>
                <c:pt idx="1712">
                  <c:v>22</c:v>
                </c:pt>
                <c:pt idx="1713">
                  <c:v>39</c:v>
                </c:pt>
                <c:pt idx="1714">
                  <c:v>19</c:v>
                </c:pt>
                <c:pt idx="1715">
                  <c:v>34</c:v>
                </c:pt>
                <c:pt idx="1716">
                  <c:v>19</c:v>
                </c:pt>
                <c:pt idx="1717">
                  <c:v>22</c:v>
                </c:pt>
                <c:pt idx="1718">
                  <c:v>57</c:v>
                </c:pt>
                <c:pt idx="1719">
                  <c:v>28</c:v>
                </c:pt>
                <c:pt idx="1720">
                  <c:v>5</c:v>
                </c:pt>
                <c:pt idx="1721">
                  <c:v>42</c:v>
                </c:pt>
                <c:pt idx="1722">
                  <c:v>41</c:v>
                </c:pt>
                <c:pt idx="1723">
                  <c:v>32</c:v>
                </c:pt>
                <c:pt idx="1724">
                  <c:v>37</c:v>
                </c:pt>
                <c:pt idx="1725">
                  <c:v>9</c:v>
                </c:pt>
                <c:pt idx="1726">
                  <c:v>48</c:v>
                </c:pt>
                <c:pt idx="1727">
                  <c:v>86</c:v>
                </c:pt>
              </c:numCache>
            </c:numRef>
          </c:xVal>
          <c:yVal>
            <c:numRef>
              <c:f>'[Housing_DataSet (1).xlsx]Sheet1'!$T$2:$T$1729</c:f>
              <c:numCache>
                <c:formatCode>General</c:formatCode>
                <c:ptCount val="1728"/>
                <c:pt idx="0">
                  <c:v>2</c:v>
                </c:pt>
                <c:pt idx="1">
                  <c:v>3</c:v>
                </c:pt>
                <c:pt idx="2">
                  <c:v>4</c:v>
                </c:pt>
                <c:pt idx="3">
                  <c:v>3</c:v>
                </c:pt>
                <c:pt idx="4">
                  <c:v>2</c:v>
                </c:pt>
                <c:pt idx="5">
                  <c:v>4</c:v>
                </c:pt>
                <c:pt idx="6">
                  <c:v>4</c:v>
                </c:pt>
                <c:pt idx="7">
                  <c:v>4</c:v>
                </c:pt>
                <c:pt idx="8">
                  <c:v>3</c:v>
                </c:pt>
                <c:pt idx="9">
                  <c:v>3</c:v>
                </c:pt>
                <c:pt idx="10">
                  <c:v>7</c:v>
                </c:pt>
                <c:pt idx="11">
                  <c:v>3</c:v>
                </c:pt>
                <c:pt idx="12">
                  <c:v>2</c:v>
                </c:pt>
                <c:pt idx="13">
                  <c:v>3</c:v>
                </c:pt>
                <c:pt idx="14">
                  <c:v>3</c:v>
                </c:pt>
                <c:pt idx="15">
                  <c:v>3</c:v>
                </c:pt>
                <c:pt idx="16">
                  <c:v>3</c:v>
                </c:pt>
                <c:pt idx="17">
                  <c:v>4</c:v>
                </c:pt>
                <c:pt idx="18">
                  <c:v>2</c:v>
                </c:pt>
                <c:pt idx="19">
                  <c:v>3</c:v>
                </c:pt>
                <c:pt idx="20">
                  <c:v>3</c:v>
                </c:pt>
                <c:pt idx="21">
                  <c:v>3</c:v>
                </c:pt>
                <c:pt idx="22">
                  <c:v>3</c:v>
                </c:pt>
                <c:pt idx="23">
                  <c:v>3</c:v>
                </c:pt>
                <c:pt idx="24">
                  <c:v>3</c:v>
                </c:pt>
                <c:pt idx="25">
                  <c:v>4</c:v>
                </c:pt>
                <c:pt idx="26">
                  <c:v>3</c:v>
                </c:pt>
                <c:pt idx="27">
                  <c:v>4</c:v>
                </c:pt>
                <c:pt idx="28">
                  <c:v>4</c:v>
                </c:pt>
                <c:pt idx="29">
                  <c:v>3</c:v>
                </c:pt>
                <c:pt idx="30">
                  <c:v>2</c:v>
                </c:pt>
                <c:pt idx="31">
                  <c:v>3</c:v>
                </c:pt>
                <c:pt idx="32">
                  <c:v>3</c:v>
                </c:pt>
                <c:pt idx="33">
                  <c:v>3</c:v>
                </c:pt>
                <c:pt idx="34">
                  <c:v>4</c:v>
                </c:pt>
                <c:pt idx="35">
                  <c:v>4</c:v>
                </c:pt>
                <c:pt idx="36">
                  <c:v>4</c:v>
                </c:pt>
                <c:pt idx="37">
                  <c:v>4</c:v>
                </c:pt>
                <c:pt idx="38">
                  <c:v>4</c:v>
                </c:pt>
                <c:pt idx="39">
                  <c:v>4</c:v>
                </c:pt>
                <c:pt idx="40">
                  <c:v>3</c:v>
                </c:pt>
                <c:pt idx="41">
                  <c:v>4</c:v>
                </c:pt>
                <c:pt idx="42">
                  <c:v>3</c:v>
                </c:pt>
                <c:pt idx="43">
                  <c:v>3</c:v>
                </c:pt>
                <c:pt idx="44">
                  <c:v>4</c:v>
                </c:pt>
                <c:pt idx="45">
                  <c:v>4</c:v>
                </c:pt>
                <c:pt idx="46">
                  <c:v>2</c:v>
                </c:pt>
                <c:pt idx="47">
                  <c:v>3</c:v>
                </c:pt>
                <c:pt idx="48">
                  <c:v>4</c:v>
                </c:pt>
                <c:pt idx="49">
                  <c:v>2</c:v>
                </c:pt>
                <c:pt idx="50">
                  <c:v>3</c:v>
                </c:pt>
                <c:pt idx="51">
                  <c:v>2</c:v>
                </c:pt>
                <c:pt idx="52">
                  <c:v>3</c:v>
                </c:pt>
                <c:pt idx="53">
                  <c:v>3</c:v>
                </c:pt>
                <c:pt idx="54">
                  <c:v>3</c:v>
                </c:pt>
                <c:pt idx="55">
                  <c:v>3</c:v>
                </c:pt>
                <c:pt idx="56">
                  <c:v>2</c:v>
                </c:pt>
                <c:pt idx="57">
                  <c:v>3</c:v>
                </c:pt>
                <c:pt idx="58">
                  <c:v>3</c:v>
                </c:pt>
                <c:pt idx="59">
                  <c:v>3</c:v>
                </c:pt>
                <c:pt idx="60">
                  <c:v>2</c:v>
                </c:pt>
                <c:pt idx="61">
                  <c:v>3</c:v>
                </c:pt>
                <c:pt idx="62">
                  <c:v>3</c:v>
                </c:pt>
                <c:pt idx="63">
                  <c:v>4</c:v>
                </c:pt>
                <c:pt idx="64">
                  <c:v>2</c:v>
                </c:pt>
                <c:pt idx="65">
                  <c:v>4</c:v>
                </c:pt>
                <c:pt idx="66">
                  <c:v>3</c:v>
                </c:pt>
                <c:pt idx="67">
                  <c:v>4</c:v>
                </c:pt>
                <c:pt idx="68">
                  <c:v>3</c:v>
                </c:pt>
                <c:pt idx="69">
                  <c:v>3</c:v>
                </c:pt>
                <c:pt idx="70">
                  <c:v>4</c:v>
                </c:pt>
                <c:pt idx="71">
                  <c:v>3</c:v>
                </c:pt>
                <c:pt idx="72">
                  <c:v>4</c:v>
                </c:pt>
                <c:pt idx="73">
                  <c:v>3</c:v>
                </c:pt>
                <c:pt idx="74">
                  <c:v>4</c:v>
                </c:pt>
                <c:pt idx="75">
                  <c:v>4</c:v>
                </c:pt>
                <c:pt idx="76">
                  <c:v>3</c:v>
                </c:pt>
                <c:pt idx="77">
                  <c:v>3</c:v>
                </c:pt>
                <c:pt idx="78">
                  <c:v>4</c:v>
                </c:pt>
                <c:pt idx="79">
                  <c:v>3</c:v>
                </c:pt>
                <c:pt idx="80">
                  <c:v>2</c:v>
                </c:pt>
                <c:pt idx="81">
                  <c:v>3</c:v>
                </c:pt>
                <c:pt idx="82">
                  <c:v>3</c:v>
                </c:pt>
                <c:pt idx="83">
                  <c:v>3</c:v>
                </c:pt>
                <c:pt idx="84">
                  <c:v>3</c:v>
                </c:pt>
                <c:pt idx="85">
                  <c:v>2</c:v>
                </c:pt>
                <c:pt idx="86">
                  <c:v>4</c:v>
                </c:pt>
                <c:pt idx="87">
                  <c:v>3</c:v>
                </c:pt>
                <c:pt idx="88">
                  <c:v>3</c:v>
                </c:pt>
                <c:pt idx="89">
                  <c:v>4</c:v>
                </c:pt>
                <c:pt idx="90">
                  <c:v>3</c:v>
                </c:pt>
                <c:pt idx="91">
                  <c:v>3</c:v>
                </c:pt>
                <c:pt idx="92">
                  <c:v>3</c:v>
                </c:pt>
                <c:pt idx="93">
                  <c:v>3</c:v>
                </c:pt>
                <c:pt idx="94">
                  <c:v>3</c:v>
                </c:pt>
                <c:pt idx="95">
                  <c:v>3</c:v>
                </c:pt>
                <c:pt idx="96">
                  <c:v>3</c:v>
                </c:pt>
                <c:pt idx="97">
                  <c:v>3</c:v>
                </c:pt>
                <c:pt idx="98">
                  <c:v>2</c:v>
                </c:pt>
                <c:pt idx="99">
                  <c:v>3</c:v>
                </c:pt>
                <c:pt idx="100">
                  <c:v>3</c:v>
                </c:pt>
                <c:pt idx="101">
                  <c:v>3</c:v>
                </c:pt>
                <c:pt idx="102">
                  <c:v>2</c:v>
                </c:pt>
                <c:pt idx="103">
                  <c:v>3</c:v>
                </c:pt>
                <c:pt idx="104">
                  <c:v>3</c:v>
                </c:pt>
                <c:pt idx="105">
                  <c:v>3</c:v>
                </c:pt>
                <c:pt idx="106">
                  <c:v>3</c:v>
                </c:pt>
                <c:pt idx="107">
                  <c:v>4</c:v>
                </c:pt>
                <c:pt idx="108">
                  <c:v>2</c:v>
                </c:pt>
                <c:pt idx="109">
                  <c:v>3</c:v>
                </c:pt>
                <c:pt idx="110">
                  <c:v>3</c:v>
                </c:pt>
                <c:pt idx="111">
                  <c:v>3</c:v>
                </c:pt>
                <c:pt idx="112">
                  <c:v>3</c:v>
                </c:pt>
                <c:pt idx="113">
                  <c:v>3</c:v>
                </c:pt>
                <c:pt idx="114">
                  <c:v>4</c:v>
                </c:pt>
                <c:pt idx="115">
                  <c:v>3</c:v>
                </c:pt>
                <c:pt idx="116">
                  <c:v>3</c:v>
                </c:pt>
                <c:pt idx="117">
                  <c:v>3</c:v>
                </c:pt>
                <c:pt idx="118">
                  <c:v>3</c:v>
                </c:pt>
                <c:pt idx="119">
                  <c:v>3</c:v>
                </c:pt>
                <c:pt idx="120">
                  <c:v>3</c:v>
                </c:pt>
                <c:pt idx="121">
                  <c:v>2</c:v>
                </c:pt>
                <c:pt idx="122">
                  <c:v>3</c:v>
                </c:pt>
                <c:pt idx="123">
                  <c:v>4</c:v>
                </c:pt>
                <c:pt idx="124">
                  <c:v>3</c:v>
                </c:pt>
                <c:pt idx="125">
                  <c:v>4</c:v>
                </c:pt>
                <c:pt idx="126">
                  <c:v>2</c:v>
                </c:pt>
                <c:pt idx="127">
                  <c:v>3</c:v>
                </c:pt>
                <c:pt idx="128">
                  <c:v>3</c:v>
                </c:pt>
                <c:pt idx="129">
                  <c:v>2</c:v>
                </c:pt>
                <c:pt idx="130">
                  <c:v>2</c:v>
                </c:pt>
                <c:pt idx="131">
                  <c:v>4</c:v>
                </c:pt>
                <c:pt idx="132">
                  <c:v>4</c:v>
                </c:pt>
                <c:pt idx="133">
                  <c:v>4</c:v>
                </c:pt>
                <c:pt idx="134">
                  <c:v>2</c:v>
                </c:pt>
                <c:pt idx="135">
                  <c:v>5</c:v>
                </c:pt>
                <c:pt idx="136">
                  <c:v>3</c:v>
                </c:pt>
                <c:pt idx="137">
                  <c:v>3</c:v>
                </c:pt>
                <c:pt idx="138">
                  <c:v>3</c:v>
                </c:pt>
                <c:pt idx="139">
                  <c:v>3</c:v>
                </c:pt>
                <c:pt idx="140">
                  <c:v>4</c:v>
                </c:pt>
                <c:pt idx="141">
                  <c:v>3</c:v>
                </c:pt>
                <c:pt idx="142">
                  <c:v>4</c:v>
                </c:pt>
                <c:pt idx="143">
                  <c:v>2</c:v>
                </c:pt>
                <c:pt idx="144">
                  <c:v>3</c:v>
                </c:pt>
                <c:pt idx="145">
                  <c:v>3</c:v>
                </c:pt>
                <c:pt idx="146">
                  <c:v>3</c:v>
                </c:pt>
                <c:pt idx="147">
                  <c:v>2</c:v>
                </c:pt>
                <c:pt idx="148">
                  <c:v>2</c:v>
                </c:pt>
                <c:pt idx="149">
                  <c:v>2</c:v>
                </c:pt>
                <c:pt idx="150">
                  <c:v>4</c:v>
                </c:pt>
                <c:pt idx="151">
                  <c:v>2</c:v>
                </c:pt>
                <c:pt idx="152">
                  <c:v>3</c:v>
                </c:pt>
                <c:pt idx="153">
                  <c:v>2</c:v>
                </c:pt>
                <c:pt idx="154">
                  <c:v>3</c:v>
                </c:pt>
                <c:pt idx="155">
                  <c:v>3</c:v>
                </c:pt>
                <c:pt idx="156">
                  <c:v>2</c:v>
                </c:pt>
                <c:pt idx="157">
                  <c:v>3</c:v>
                </c:pt>
                <c:pt idx="158">
                  <c:v>2</c:v>
                </c:pt>
                <c:pt idx="159">
                  <c:v>3</c:v>
                </c:pt>
                <c:pt idx="160">
                  <c:v>3</c:v>
                </c:pt>
                <c:pt idx="161">
                  <c:v>4</c:v>
                </c:pt>
                <c:pt idx="162">
                  <c:v>3</c:v>
                </c:pt>
                <c:pt idx="163">
                  <c:v>4</c:v>
                </c:pt>
                <c:pt idx="164">
                  <c:v>6</c:v>
                </c:pt>
                <c:pt idx="165">
                  <c:v>3</c:v>
                </c:pt>
                <c:pt idx="166">
                  <c:v>4</c:v>
                </c:pt>
                <c:pt idx="167">
                  <c:v>2</c:v>
                </c:pt>
                <c:pt idx="168">
                  <c:v>2</c:v>
                </c:pt>
                <c:pt idx="169">
                  <c:v>4</c:v>
                </c:pt>
                <c:pt idx="170">
                  <c:v>4</c:v>
                </c:pt>
                <c:pt idx="171">
                  <c:v>3</c:v>
                </c:pt>
                <c:pt idx="172">
                  <c:v>4</c:v>
                </c:pt>
                <c:pt idx="173">
                  <c:v>2</c:v>
                </c:pt>
                <c:pt idx="174">
                  <c:v>4</c:v>
                </c:pt>
                <c:pt idx="175">
                  <c:v>4</c:v>
                </c:pt>
                <c:pt idx="176">
                  <c:v>2</c:v>
                </c:pt>
                <c:pt idx="177">
                  <c:v>4</c:v>
                </c:pt>
                <c:pt idx="178">
                  <c:v>4</c:v>
                </c:pt>
                <c:pt idx="179">
                  <c:v>2</c:v>
                </c:pt>
                <c:pt idx="180">
                  <c:v>3</c:v>
                </c:pt>
                <c:pt idx="181">
                  <c:v>3</c:v>
                </c:pt>
                <c:pt idx="182">
                  <c:v>3</c:v>
                </c:pt>
                <c:pt idx="183">
                  <c:v>5</c:v>
                </c:pt>
                <c:pt idx="184">
                  <c:v>3</c:v>
                </c:pt>
                <c:pt idx="185">
                  <c:v>3</c:v>
                </c:pt>
                <c:pt idx="186">
                  <c:v>4</c:v>
                </c:pt>
                <c:pt idx="187">
                  <c:v>3</c:v>
                </c:pt>
                <c:pt idx="188">
                  <c:v>3</c:v>
                </c:pt>
                <c:pt idx="189">
                  <c:v>3</c:v>
                </c:pt>
                <c:pt idx="190">
                  <c:v>3</c:v>
                </c:pt>
                <c:pt idx="191">
                  <c:v>3</c:v>
                </c:pt>
                <c:pt idx="192">
                  <c:v>4</c:v>
                </c:pt>
                <c:pt idx="193">
                  <c:v>3</c:v>
                </c:pt>
                <c:pt idx="194">
                  <c:v>2</c:v>
                </c:pt>
                <c:pt idx="195">
                  <c:v>2</c:v>
                </c:pt>
                <c:pt idx="196">
                  <c:v>3</c:v>
                </c:pt>
                <c:pt idx="197">
                  <c:v>3</c:v>
                </c:pt>
                <c:pt idx="198">
                  <c:v>2</c:v>
                </c:pt>
                <c:pt idx="199">
                  <c:v>2</c:v>
                </c:pt>
                <c:pt idx="200">
                  <c:v>4</c:v>
                </c:pt>
                <c:pt idx="201">
                  <c:v>3</c:v>
                </c:pt>
                <c:pt idx="202">
                  <c:v>2</c:v>
                </c:pt>
                <c:pt idx="203">
                  <c:v>3</c:v>
                </c:pt>
                <c:pt idx="204">
                  <c:v>3</c:v>
                </c:pt>
                <c:pt idx="205">
                  <c:v>4</c:v>
                </c:pt>
                <c:pt idx="206">
                  <c:v>3</c:v>
                </c:pt>
                <c:pt idx="207">
                  <c:v>2</c:v>
                </c:pt>
                <c:pt idx="208">
                  <c:v>3</c:v>
                </c:pt>
                <c:pt idx="209">
                  <c:v>4</c:v>
                </c:pt>
                <c:pt idx="210">
                  <c:v>5</c:v>
                </c:pt>
                <c:pt idx="211">
                  <c:v>2</c:v>
                </c:pt>
                <c:pt idx="212">
                  <c:v>2</c:v>
                </c:pt>
                <c:pt idx="213">
                  <c:v>4</c:v>
                </c:pt>
                <c:pt idx="214">
                  <c:v>2</c:v>
                </c:pt>
                <c:pt idx="215">
                  <c:v>2</c:v>
                </c:pt>
                <c:pt idx="216">
                  <c:v>2</c:v>
                </c:pt>
                <c:pt idx="217">
                  <c:v>3</c:v>
                </c:pt>
                <c:pt idx="218">
                  <c:v>3</c:v>
                </c:pt>
                <c:pt idx="219">
                  <c:v>3</c:v>
                </c:pt>
                <c:pt idx="220">
                  <c:v>3</c:v>
                </c:pt>
                <c:pt idx="221">
                  <c:v>4</c:v>
                </c:pt>
                <c:pt idx="222">
                  <c:v>1</c:v>
                </c:pt>
                <c:pt idx="223">
                  <c:v>3</c:v>
                </c:pt>
                <c:pt idx="224">
                  <c:v>3</c:v>
                </c:pt>
                <c:pt idx="225">
                  <c:v>2</c:v>
                </c:pt>
                <c:pt idx="226">
                  <c:v>2</c:v>
                </c:pt>
                <c:pt idx="227">
                  <c:v>2</c:v>
                </c:pt>
                <c:pt idx="228">
                  <c:v>2</c:v>
                </c:pt>
                <c:pt idx="229">
                  <c:v>3</c:v>
                </c:pt>
                <c:pt idx="230">
                  <c:v>3</c:v>
                </c:pt>
                <c:pt idx="231">
                  <c:v>3</c:v>
                </c:pt>
                <c:pt idx="232">
                  <c:v>2</c:v>
                </c:pt>
                <c:pt idx="233">
                  <c:v>3</c:v>
                </c:pt>
                <c:pt idx="234">
                  <c:v>3</c:v>
                </c:pt>
                <c:pt idx="235">
                  <c:v>2</c:v>
                </c:pt>
                <c:pt idx="236">
                  <c:v>2</c:v>
                </c:pt>
                <c:pt idx="237">
                  <c:v>2</c:v>
                </c:pt>
                <c:pt idx="238">
                  <c:v>3</c:v>
                </c:pt>
                <c:pt idx="239">
                  <c:v>2</c:v>
                </c:pt>
                <c:pt idx="240">
                  <c:v>2</c:v>
                </c:pt>
                <c:pt idx="241">
                  <c:v>3</c:v>
                </c:pt>
                <c:pt idx="242">
                  <c:v>4</c:v>
                </c:pt>
                <c:pt idx="243">
                  <c:v>2</c:v>
                </c:pt>
                <c:pt idx="244">
                  <c:v>2</c:v>
                </c:pt>
                <c:pt idx="245">
                  <c:v>2</c:v>
                </c:pt>
                <c:pt idx="246">
                  <c:v>4</c:v>
                </c:pt>
                <c:pt idx="247">
                  <c:v>3</c:v>
                </c:pt>
                <c:pt idx="248">
                  <c:v>4</c:v>
                </c:pt>
                <c:pt idx="249">
                  <c:v>3</c:v>
                </c:pt>
                <c:pt idx="250">
                  <c:v>4</c:v>
                </c:pt>
                <c:pt idx="251">
                  <c:v>3</c:v>
                </c:pt>
                <c:pt idx="252">
                  <c:v>3</c:v>
                </c:pt>
                <c:pt idx="253">
                  <c:v>2</c:v>
                </c:pt>
                <c:pt idx="254">
                  <c:v>2</c:v>
                </c:pt>
                <c:pt idx="255">
                  <c:v>2</c:v>
                </c:pt>
                <c:pt idx="256">
                  <c:v>3</c:v>
                </c:pt>
                <c:pt idx="257">
                  <c:v>2</c:v>
                </c:pt>
                <c:pt idx="258">
                  <c:v>4</c:v>
                </c:pt>
                <c:pt idx="259">
                  <c:v>2</c:v>
                </c:pt>
                <c:pt idx="260">
                  <c:v>2</c:v>
                </c:pt>
                <c:pt idx="261">
                  <c:v>3</c:v>
                </c:pt>
                <c:pt idx="262">
                  <c:v>4</c:v>
                </c:pt>
                <c:pt idx="263">
                  <c:v>2</c:v>
                </c:pt>
                <c:pt idx="264">
                  <c:v>2</c:v>
                </c:pt>
                <c:pt idx="265">
                  <c:v>2</c:v>
                </c:pt>
                <c:pt idx="266">
                  <c:v>3</c:v>
                </c:pt>
                <c:pt idx="267">
                  <c:v>3</c:v>
                </c:pt>
                <c:pt idx="268">
                  <c:v>4</c:v>
                </c:pt>
                <c:pt idx="269">
                  <c:v>4</c:v>
                </c:pt>
                <c:pt idx="270">
                  <c:v>3</c:v>
                </c:pt>
                <c:pt idx="271">
                  <c:v>3</c:v>
                </c:pt>
                <c:pt idx="272">
                  <c:v>3</c:v>
                </c:pt>
                <c:pt idx="273">
                  <c:v>3</c:v>
                </c:pt>
                <c:pt idx="274">
                  <c:v>4</c:v>
                </c:pt>
                <c:pt idx="275">
                  <c:v>2</c:v>
                </c:pt>
                <c:pt idx="276">
                  <c:v>2</c:v>
                </c:pt>
                <c:pt idx="277">
                  <c:v>4</c:v>
                </c:pt>
                <c:pt idx="278">
                  <c:v>3</c:v>
                </c:pt>
                <c:pt idx="279">
                  <c:v>2</c:v>
                </c:pt>
                <c:pt idx="280">
                  <c:v>4</c:v>
                </c:pt>
                <c:pt idx="281">
                  <c:v>3</c:v>
                </c:pt>
                <c:pt idx="282">
                  <c:v>3</c:v>
                </c:pt>
                <c:pt idx="283">
                  <c:v>3</c:v>
                </c:pt>
                <c:pt idx="284">
                  <c:v>3</c:v>
                </c:pt>
                <c:pt idx="285">
                  <c:v>4</c:v>
                </c:pt>
                <c:pt idx="286">
                  <c:v>5</c:v>
                </c:pt>
                <c:pt idx="287">
                  <c:v>4</c:v>
                </c:pt>
                <c:pt idx="288">
                  <c:v>4</c:v>
                </c:pt>
                <c:pt idx="289">
                  <c:v>4</c:v>
                </c:pt>
                <c:pt idx="290">
                  <c:v>4</c:v>
                </c:pt>
                <c:pt idx="291">
                  <c:v>3</c:v>
                </c:pt>
                <c:pt idx="292">
                  <c:v>2</c:v>
                </c:pt>
                <c:pt idx="293">
                  <c:v>3</c:v>
                </c:pt>
                <c:pt idx="294">
                  <c:v>4</c:v>
                </c:pt>
                <c:pt idx="295">
                  <c:v>3</c:v>
                </c:pt>
                <c:pt idx="296">
                  <c:v>2</c:v>
                </c:pt>
                <c:pt idx="297">
                  <c:v>5</c:v>
                </c:pt>
                <c:pt idx="298">
                  <c:v>4</c:v>
                </c:pt>
                <c:pt idx="299">
                  <c:v>4</c:v>
                </c:pt>
                <c:pt idx="300">
                  <c:v>3</c:v>
                </c:pt>
                <c:pt idx="301">
                  <c:v>2</c:v>
                </c:pt>
                <c:pt idx="302">
                  <c:v>5</c:v>
                </c:pt>
                <c:pt idx="303">
                  <c:v>3</c:v>
                </c:pt>
                <c:pt idx="304">
                  <c:v>2</c:v>
                </c:pt>
                <c:pt idx="305">
                  <c:v>2</c:v>
                </c:pt>
                <c:pt idx="306">
                  <c:v>3</c:v>
                </c:pt>
                <c:pt idx="307">
                  <c:v>4</c:v>
                </c:pt>
                <c:pt idx="308">
                  <c:v>2</c:v>
                </c:pt>
                <c:pt idx="309">
                  <c:v>3</c:v>
                </c:pt>
                <c:pt idx="310">
                  <c:v>3</c:v>
                </c:pt>
                <c:pt idx="311">
                  <c:v>4</c:v>
                </c:pt>
                <c:pt idx="312">
                  <c:v>3</c:v>
                </c:pt>
                <c:pt idx="313">
                  <c:v>4</c:v>
                </c:pt>
                <c:pt idx="314">
                  <c:v>4</c:v>
                </c:pt>
                <c:pt idx="315">
                  <c:v>3</c:v>
                </c:pt>
                <c:pt idx="316">
                  <c:v>3</c:v>
                </c:pt>
                <c:pt idx="317">
                  <c:v>4</c:v>
                </c:pt>
                <c:pt idx="318">
                  <c:v>3</c:v>
                </c:pt>
                <c:pt idx="319">
                  <c:v>4</c:v>
                </c:pt>
                <c:pt idx="320">
                  <c:v>3</c:v>
                </c:pt>
                <c:pt idx="321">
                  <c:v>5</c:v>
                </c:pt>
                <c:pt idx="322">
                  <c:v>4</c:v>
                </c:pt>
                <c:pt idx="323">
                  <c:v>3</c:v>
                </c:pt>
                <c:pt idx="324">
                  <c:v>4</c:v>
                </c:pt>
                <c:pt idx="325">
                  <c:v>3</c:v>
                </c:pt>
                <c:pt idx="326">
                  <c:v>4</c:v>
                </c:pt>
                <c:pt idx="327">
                  <c:v>2</c:v>
                </c:pt>
                <c:pt idx="328">
                  <c:v>3</c:v>
                </c:pt>
                <c:pt idx="329">
                  <c:v>3</c:v>
                </c:pt>
                <c:pt idx="330">
                  <c:v>4</c:v>
                </c:pt>
                <c:pt idx="331">
                  <c:v>4</c:v>
                </c:pt>
                <c:pt idx="332">
                  <c:v>4</c:v>
                </c:pt>
                <c:pt idx="333">
                  <c:v>4</c:v>
                </c:pt>
                <c:pt idx="334">
                  <c:v>5</c:v>
                </c:pt>
                <c:pt idx="335">
                  <c:v>3</c:v>
                </c:pt>
                <c:pt idx="336">
                  <c:v>4</c:v>
                </c:pt>
                <c:pt idx="337">
                  <c:v>5</c:v>
                </c:pt>
                <c:pt idx="338">
                  <c:v>2</c:v>
                </c:pt>
                <c:pt idx="339">
                  <c:v>3</c:v>
                </c:pt>
                <c:pt idx="340">
                  <c:v>3</c:v>
                </c:pt>
                <c:pt idx="341">
                  <c:v>3</c:v>
                </c:pt>
                <c:pt idx="342">
                  <c:v>3</c:v>
                </c:pt>
                <c:pt idx="343">
                  <c:v>3</c:v>
                </c:pt>
                <c:pt idx="344">
                  <c:v>3</c:v>
                </c:pt>
                <c:pt idx="345">
                  <c:v>5</c:v>
                </c:pt>
                <c:pt idx="346">
                  <c:v>3</c:v>
                </c:pt>
                <c:pt idx="347">
                  <c:v>3</c:v>
                </c:pt>
                <c:pt idx="348">
                  <c:v>4</c:v>
                </c:pt>
                <c:pt idx="349">
                  <c:v>4</c:v>
                </c:pt>
                <c:pt idx="350">
                  <c:v>3</c:v>
                </c:pt>
                <c:pt idx="351">
                  <c:v>4</c:v>
                </c:pt>
                <c:pt idx="352">
                  <c:v>4</c:v>
                </c:pt>
                <c:pt idx="353">
                  <c:v>4</c:v>
                </c:pt>
                <c:pt idx="354">
                  <c:v>1</c:v>
                </c:pt>
                <c:pt idx="355">
                  <c:v>4</c:v>
                </c:pt>
                <c:pt idx="356">
                  <c:v>5</c:v>
                </c:pt>
                <c:pt idx="357">
                  <c:v>3</c:v>
                </c:pt>
                <c:pt idx="358">
                  <c:v>3</c:v>
                </c:pt>
                <c:pt idx="359">
                  <c:v>4</c:v>
                </c:pt>
                <c:pt idx="360">
                  <c:v>3</c:v>
                </c:pt>
                <c:pt idx="361">
                  <c:v>3</c:v>
                </c:pt>
                <c:pt idx="362">
                  <c:v>4</c:v>
                </c:pt>
                <c:pt idx="363">
                  <c:v>4</c:v>
                </c:pt>
                <c:pt idx="364">
                  <c:v>5</c:v>
                </c:pt>
                <c:pt idx="365">
                  <c:v>4</c:v>
                </c:pt>
                <c:pt idx="366">
                  <c:v>4</c:v>
                </c:pt>
                <c:pt idx="367">
                  <c:v>3</c:v>
                </c:pt>
                <c:pt idx="368">
                  <c:v>4</c:v>
                </c:pt>
                <c:pt idx="369">
                  <c:v>4</c:v>
                </c:pt>
                <c:pt idx="370">
                  <c:v>3</c:v>
                </c:pt>
                <c:pt idx="371">
                  <c:v>4</c:v>
                </c:pt>
                <c:pt idx="372">
                  <c:v>4</c:v>
                </c:pt>
                <c:pt idx="373">
                  <c:v>2</c:v>
                </c:pt>
                <c:pt idx="374">
                  <c:v>2</c:v>
                </c:pt>
                <c:pt idx="375">
                  <c:v>3</c:v>
                </c:pt>
                <c:pt idx="376">
                  <c:v>2</c:v>
                </c:pt>
                <c:pt idx="377">
                  <c:v>3</c:v>
                </c:pt>
                <c:pt idx="378">
                  <c:v>4</c:v>
                </c:pt>
                <c:pt idx="379">
                  <c:v>3</c:v>
                </c:pt>
                <c:pt idx="380">
                  <c:v>3</c:v>
                </c:pt>
                <c:pt idx="381">
                  <c:v>4</c:v>
                </c:pt>
                <c:pt idx="382">
                  <c:v>3</c:v>
                </c:pt>
                <c:pt idx="383">
                  <c:v>3</c:v>
                </c:pt>
                <c:pt idx="384">
                  <c:v>2</c:v>
                </c:pt>
                <c:pt idx="385">
                  <c:v>4</c:v>
                </c:pt>
                <c:pt idx="386">
                  <c:v>4</c:v>
                </c:pt>
                <c:pt idx="387">
                  <c:v>4</c:v>
                </c:pt>
                <c:pt idx="388">
                  <c:v>3</c:v>
                </c:pt>
                <c:pt idx="389">
                  <c:v>5</c:v>
                </c:pt>
                <c:pt idx="390">
                  <c:v>3</c:v>
                </c:pt>
                <c:pt idx="391">
                  <c:v>3</c:v>
                </c:pt>
                <c:pt idx="392">
                  <c:v>4</c:v>
                </c:pt>
                <c:pt idx="393">
                  <c:v>3</c:v>
                </c:pt>
                <c:pt idx="394">
                  <c:v>4</c:v>
                </c:pt>
                <c:pt idx="395">
                  <c:v>4</c:v>
                </c:pt>
                <c:pt idx="396">
                  <c:v>5</c:v>
                </c:pt>
                <c:pt idx="397">
                  <c:v>3</c:v>
                </c:pt>
                <c:pt idx="398">
                  <c:v>4</c:v>
                </c:pt>
                <c:pt idx="399">
                  <c:v>2</c:v>
                </c:pt>
                <c:pt idx="400">
                  <c:v>3</c:v>
                </c:pt>
                <c:pt idx="401">
                  <c:v>4</c:v>
                </c:pt>
                <c:pt idx="402">
                  <c:v>2</c:v>
                </c:pt>
                <c:pt idx="403">
                  <c:v>3</c:v>
                </c:pt>
                <c:pt idx="404">
                  <c:v>4</c:v>
                </c:pt>
                <c:pt idx="405">
                  <c:v>4</c:v>
                </c:pt>
                <c:pt idx="406">
                  <c:v>4</c:v>
                </c:pt>
                <c:pt idx="407">
                  <c:v>4</c:v>
                </c:pt>
                <c:pt idx="408">
                  <c:v>3</c:v>
                </c:pt>
                <c:pt idx="409">
                  <c:v>4</c:v>
                </c:pt>
                <c:pt idx="410">
                  <c:v>3</c:v>
                </c:pt>
                <c:pt idx="411">
                  <c:v>4</c:v>
                </c:pt>
                <c:pt idx="412">
                  <c:v>4</c:v>
                </c:pt>
                <c:pt idx="413">
                  <c:v>3</c:v>
                </c:pt>
                <c:pt idx="414">
                  <c:v>5</c:v>
                </c:pt>
                <c:pt idx="415">
                  <c:v>4</c:v>
                </c:pt>
                <c:pt idx="416">
                  <c:v>4</c:v>
                </c:pt>
                <c:pt idx="417">
                  <c:v>4</c:v>
                </c:pt>
                <c:pt idx="418">
                  <c:v>7</c:v>
                </c:pt>
                <c:pt idx="419">
                  <c:v>3</c:v>
                </c:pt>
                <c:pt idx="420">
                  <c:v>4</c:v>
                </c:pt>
                <c:pt idx="421">
                  <c:v>3</c:v>
                </c:pt>
                <c:pt idx="422">
                  <c:v>2</c:v>
                </c:pt>
                <c:pt idx="423">
                  <c:v>3</c:v>
                </c:pt>
                <c:pt idx="424">
                  <c:v>4</c:v>
                </c:pt>
                <c:pt idx="425">
                  <c:v>4</c:v>
                </c:pt>
                <c:pt idx="426">
                  <c:v>2</c:v>
                </c:pt>
                <c:pt idx="427">
                  <c:v>3</c:v>
                </c:pt>
                <c:pt idx="428">
                  <c:v>3</c:v>
                </c:pt>
                <c:pt idx="429">
                  <c:v>3</c:v>
                </c:pt>
                <c:pt idx="430">
                  <c:v>3</c:v>
                </c:pt>
                <c:pt idx="431">
                  <c:v>3</c:v>
                </c:pt>
                <c:pt idx="432">
                  <c:v>3</c:v>
                </c:pt>
                <c:pt idx="433">
                  <c:v>4</c:v>
                </c:pt>
                <c:pt idx="434">
                  <c:v>5</c:v>
                </c:pt>
                <c:pt idx="435">
                  <c:v>3</c:v>
                </c:pt>
                <c:pt idx="436">
                  <c:v>2</c:v>
                </c:pt>
                <c:pt idx="437">
                  <c:v>7</c:v>
                </c:pt>
                <c:pt idx="438">
                  <c:v>3</c:v>
                </c:pt>
                <c:pt idx="439">
                  <c:v>3</c:v>
                </c:pt>
                <c:pt idx="440">
                  <c:v>4</c:v>
                </c:pt>
                <c:pt idx="441">
                  <c:v>2</c:v>
                </c:pt>
                <c:pt idx="442">
                  <c:v>2</c:v>
                </c:pt>
                <c:pt idx="443">
                  <c:v>3</c:v>
                </c:pt>
                <c:pt idx="444">
                  <c:v>3</c:v>
                </c:pt>
                <c:pt idx="445">
                  <c:v>4</c:v>
                </c:pt>
                <c:pt idx="446">
                  <c:v>2</c:v>
                </c:pt>
                <c:pt idx="447">
                  <c:v>3</c:v>
                </c:pt>
                <c:pt idx="448">
                  <c:v>3</c:v>
                </c:pt>
                <c:pt idx="449">
                  <c:v>1</c:v>
                </c:pt>
                <c:pt idx="450">
                  <c:v>2</c:v>
                </c:pt>
                <c:pt idx="451">
                  <c:v>4</c:v>
                </c:pt>
                <c:pt idx="452">
                  <c:v>3</c:v>
                </c:pt>
                <c:pt idx="453">
                  <c:v>3</c:v>
                </c:pt>
                <c:pt idx="454">
                  <c:v>3</c:v>
                </c:pt>
                <c:pt idx="455">
                  <c:v>3</c:v>
                </c:pt>
                <c:pt idx="456">
                  <c:v>3</c:v>
                </c:pt>
                <c:pt idx="457">
                  <c:v>3</c:v>
                </c:pt>
                <c:pt idx="458">
                  <c:v>2</c:v>
                </c:pt>
                <c:pt idx="459">
                  <c:v>2</c:v>
                </c:pt>
                <c:pt idx="460">
                  <c:v>3</c:v>
                </c:pt>
                <c:pt idx="461">
                  <c:v>4</c:v>
                </c:pt>
                <c:pt idx="462">
                  <c:v>3</c:v>
                </c:pt>
                <c:pt idx="463">
                  <c:v>4</c:v>
                </c:pt>
                <c:pt idx="464">
                  <c:v>6</c:v>
                </c:pt>
                <c:pt idx="465">
                  <c:v>2</c:v>
                </c:pt>
                <c:pt idx="466">
                  <c:v>3</c:v>
                </c:pt>
                <c:pt idx="467">
                  <c:v>4</c:v>
                </c:pt>
                <c:pt idx="468">
                  <c:v>3</c:v>
                </c:pt>
                <c:pt idx="469">
                  <c:v>3</c:v>
                </c:pt>
                <c:pt idx="470">
                  <c:v>3</c:v>
                </c:pt>
                <c:pt idx="471">
                  <c:v>4</c:v>
                </c:pt>
                <c:pt idx="472">
                  <c:v>3</c:v>
                </c:pt>
                <c:pt idx="473">
                  <c:v>3</c:v>
                </c:pt>
                <c:pt idx="474">
                  <c:v>2</c:v>
                </c:pt>
                <c:pt idx="475">
                  <c:v>2</c:v>
                </c:pt>
                <c:pt idx="476">
                  <c:v>4</c:v>
                </c:pt>
                <c:pt idx="477">
                  <c:v>3</c:v>
                </c:pt>
                <c:pt idx="478">
                  <c:v>3</c:v>
                </c:pt>
                <c:pt idx="479">
                  <c:v>2</c:v>
                </c:pt>
                <c:pt idx="480">
                  <c:v>3</c:v>
                </c:pt>
                <c:pt idx="481">
                  <c:v>3</c:v>
                </c:pt>
                <c:pt idx="482">
                  <c:v>3</c:v>
                </c:pt>
                <c:pt idx="483">
                  <c:v>1</c:v>
                </c:pt>
                <c:pt idx="484">
                  <c:v>2</c:v>
                </c:pt>
                <c:pt idx="485">
                  <c:v>4</c:v>
                </c:pt>
                <c:pt idx="486">
                  <c:v>4</c:v>
                </c:pt>
                <c:pt idx="487">
                  <c:v>4</c:v>
                </c:pt>
                <c:pt idx="488">
                  <c:v>3</c:v>
                </c:pt>
                <c:pt idx="489">
                  <c:v>4</c:v>
                </c:pt>
                <c:pt idx="490">
                  <c:v>4</c:v>
                </c:pt>
                <c:pt idx="491">
                  <c:v>4</c:v>
                </c:pt>
                <c:pt idx="492">
                  <c:v>5</c:v>
                </c:pt>
                <c:pt idx="493">
                  <c:v>4</c:v>
                </c:pt>
                <c:pt idx="494">
                  <c:v>3</c:v>
                </c:pt>
                <c:pt idx="495">
                  <c:v>2</c:v>
                </c:pt>
                <c:pt idx="496">
                  <c:v>4</c:v>
                </c:pt>
                <c:pt idx="497">
                  <c:v>3</c:v>
                </c:pt>
                <c:pt idx="498">
                  <c:v>4</c:v>
                </c:pt>
                <c:pt idx="499">
                  <c:v>3</c:v>
                </c:pt>
                <c:pt idx="500">
                  <c:v>4</c:v>
                </c:pt>
                <c:pt idx="501">
                  <c:v>4</c:v>
                </c:pt>
                <c:pt idx="502">
                  <c:v>4</c:v>
                </c:pt>
                <c:pt idx="503">
                  <c:v>4</c:v>
                </c:pt>
                <c:pt idx="504">
                  <c:v>4</c:v>
                </c:pt>
                <c:pt idx="505">
                  <c:v>4</c:v>
                </c:pt>
                <c:pt idx="506">
                  <c:v>3</c:v>
                </c:pt>
                <c:pt idx="507">
                  <c:v>3</c:v>
                </c:pt>
                <c:pt idx="508">
                  <c:v>3</c:v>
                </c:pt>
                <c:pt idx="509">
                  <c:v>3</c:v>
                </c:pt>
                <c:pt idx="510">
                  <c:v>4</c:v>
                </c:pt>
                <c:pt idx="511">
                  <c:v>3</c:v>
                </c:pt>
                <c:pt idx="512">
                  <c:v>2</c:v>
                </c:pt>
                <c:pt idx="513">
                  <c:v>3</c:v>
                </c:pt>
                <c:pt idx="514">
                  <c:v>3</c:v>
                </c:pt>
                <c:pt idx="515">
                  <c:v>4</c:v>
                </c:pt>
                <c:pt idx="516">
                  <c:v>3</c:v>
                </c:pt>
                <c:pt idx="517">
                  <c:v>4</c:v>
                </c:pt>
                <c:pt idx="518">
                  <c:v>3</c:v>
                </c:pt>
                <c:pt idx="519">
                  <c:v>3</c:v>
                </c:pt>
                <c:pt idx="520">
                  <c:v>3</c:v>
                </c:pt>
                <c:pt idx="521">
                  <c:v>4</c:v>
                </c:pt>
                <c:pt idx="522">
                  <c:v>3</c:v>
                </c:pt>
                <c:pt idx="523">
                  <c:v>4</c:v>
                </c:pt>
                <c:pt idx="524">
                  <c:v>4</c:v>
                </c:pt>
                <c:pt idx="525">
                  <c:v>2</c:v>
                </c:pt>
                <c:pt idx="526">
                  <c:v>4</c:v>
                </c:pt>
                <c:pt idx="527">
                  <c:v>3</c:v>
                </c:pt>
                <c:pt idx="528">
                  <c:v>3</c:v>
                </c:pt>
                <c:pt idx="529">
                  <c:v>3</c:v>
                </c:pt>
                <c:pt idx="530">
                  <c:v>4</c:v>
                </c:pt>
                <c:pt idx="531">
                  <c:v>2</c:v>
                </c:pt>
                <c:pt idx="532">
                  <c:v>3</c:v>
                </c:pt>
                <c:pt idx="533">
                  <c:v>4</c:v>
                </c:pt>
                <c:pt idx="534">
                  <c:v>4</c:v>
                </c:pt>
                <c:pt idx="535">
                  <c:v>3</c:v>
                </c:pt>
                <c:pt idx="536">
                  <c:v>3</c:v>
                </c:pt>
                <c:pt idx="537">
                  <c:v>3</c:v>
                </c:pt>
                <c:pt idx="538">
                  <c:v>4</c:v>
                </c:pt>
                <c:pt idx="539">
                  <c:v>3</c:v>
                </c:pt>
                <c:pt idx="540">
                  <c:v>2</c:v>
                </c:pt>
                <c:pt idx="541">
                  <c:v>2</c:v>
                </c:pt>
                <c:pt idx="542">
                  <c:v>3</c:v>
                </c:pt>
                <c:pt idx="543">
                  <c:v>3</c:v>
                </c:pt>
                <c:pt idx="544">
                  <c:v>3</c:v>
                </c:pt>
                <c:pt idx="545">
                  <c:v>3</c:v>
                </c:pt>
                <c:pt idx="546">
                  <c:v>4</c:v>
                </c:pt>
                <c:pt idx="547">
                  <c:v>3</c:v>
                </c:pt>
                <c:pt idx="548">
                  <c:v>2</c:v>
                </c:pt>
                <c:pt idx="549">
                  <c:v>3</c:v>
                </c:pt>
                <c:pt idx="550">
                  <c:v>2</c:v>
                </c:pt>
                <c:pt idx="551">
                  <c:v>3</c:v>
                </c:pt>
                <c:pt idx="552">
                  <c:v>4</c:v>
                </c:pt>
                <c:pt idx="553">
                  <c:v>4</c:v>
                </c:pt>
                <c:pt idx="554">
                  <c:v>3</c:v>
                </c:pt>
                <c:pt idx="555">
                  <c:v>3</c:v>
                </c:pt>
                <c:pt idx="556">
                  <c:v>3</c:v>
                </c:pt>
                <c:pt idx="557">
                  <c:v>3</c:v>
                </c:pt>
                <c:pt idx="558">
                  <c:v>3</c:v>
                </c:pt>
                <c:pt idx="559">
                  <c:v>3</c:v>
                </c:pt>
                <c:pt idx="560">
                  <c:v>4</c:v>
                </c:pt>
                <c:pt idx="561">
                  <c:v>2</c:v>
                </c:pt>
                <c:pt idx="562">
                  <c:v>3</c:v>
                </c:pt>
                <c:pt idx="563">
                  <c:v>3</c:v>
                </c:pt>
                <c:pt idx="564">
                  <c:v>3</c:v>
                </c:pt>
                <c:pt idx="565">
                  <c:v>3</c:v>
                </c:pt>
                <c:pt idx="566">
                  <c:v>6</c:v>
                </c:pt>
                <c:pt idx="567">
                  <c:v>4</c:v>
                </c:pt>
                <c:pt idx="568">
                  <c:v>3</c:v>
                </c:pt>
                <c:pt idx="569">
                  <c:v>2</c:v>
                </c:pt>
                <c:pt idx="570">
                  <c:v>5</c:v>
                </c:pt>
                <c:pt idx="571">
                  <c:v>3</c:v>
                </c:pt>
                <c:pt idx="572">
                  <c:v>3</c:v>
                </c:pt>
                <c:pt idx="573">
                  <c:v>4</c:v>
                </c:pt>
                <c:pt idx="574">
                  <c:v>3</c:v>
                </c:pt>
                <c:pt idx="575">
                  <c:v>4</c:v>
                </c:pt>
                <c:pt idx="576">
                  <c:v>3</c:v>
                </c:pt>
                <c:pt idx="577">
                  <c:v>2</c:v>
                </c:pt>
                <c:pt idx="578">
                  <c:v>4</c:v>
                </c:pt>
                <c:pt idx="579">
                  <c:v>3</c:v>
                </c:pt>
                <c:pt idx="580">
                  <c:v>3</c:v>
                </c:pt>
                <c:pt idx="581">
                  <c:v>3</c:v>
                </c:pt>
                <c:pt idx="582">
                  <c:v>3</c:v>
                </c:pt>
                <c:pt idx="583">
                  <c:v>3</c:v>
                </c:pt>
                <c:pt idx="584">
                  <c:v>4</c:v>
                </c:pt>
                <c:pt idx="585">
                  <c:v>3</c:v>
                </c:pt>
                <c:pt idx="586">
                  <c:v>3</c:v>
                </c:pt>
                <c:pt idx="587">
                  <c:v>3</c:v>
                </c:pt>
                <c:pt idx="588">
                  <c:v>2</c:v>
                </c:pt>
                <c:pt idx="589">
                  <c:v>3</c:v>
                </c:pt>
                <c:pt idx="590">
                  <c:v>5</c:v>
                </c:pt>
                <c:pt idx="591">
                  <c:v>3</c:v>
                </c:pt>
                <c:pt idx="592">
                  <c:v>2</c:v>
                </c:pt>
                <c:pt idx="593">
                  <c:v>3</c:v>
                </c:pt>
                <c:pt idx="594">
                  <c:v>3</c:v>
                </c:pt>
                <c:pt idx="595">
                  <c:v>3</c:v>
                </c:pt>
                <c:pt idx="596">
                  <c:v>4</c:v>
                </c:pt>
                <c:pt idx="597">
                  <c:v>4</c:v>
                </c:pt>
                <c:pt idx="598">
                  <c:v>4</c:v>
                </c:pt>
                <c:pt idx="599">
                  <c:v>3</c:v>
                </c:pt>
                <c:pt idx="600">
                  <c:v>3</c:v>
                </c:pt>
                <c:pt idx="601">
                  <c:v>3</c:v>
                </c:pt>
                <c:pt idx="602">
                  <c:v>3</c:v>
                </c:pt>
                <c:pt idx="603">
                  <c:v>3</c:v>
                </c:pt>
                <c:pt idx="604">
                  <c:v>3</c:v>
                </c:pt>
                <c:pt idx="605">
                  <c:v>3</c:v>
                </c:pt>
                <c:pt idx="606">
                  <c:v>4</c:v>
                </c:pt>
                <c:pt idx="607">
                  <c:v>3</c:v>
                </c:pt>
                <c:pt idx="608">
                  <c:v>2</c:v>
                </c:pt>
                <c:pt idx="609">
                  <c:v>2</c:v>
                </c:pt>
                <c:pt idx="610">
                  <c:v>2</c:v>
                </c:pt>
                <c:pt idx="611">
                  <c:v>3</c:v>
                </c:pt>
                <c:pt idx="612">
                  <c:v>3</c:v>
                </c:pt>
                <c:pt idx="613">
                  <c:v>4</c:v>
                </c:pt>
                <c:pt idx="614">
                  <c:v>3</c:v>
                </c:pt>
                <c:pt idx="615">
                  <c:v>4</c:v>
                </c:pt>
                <c:pt idx="616">
                  <c:v>3</c:v>
                </c:pt>
                <c:pt idx="617">
                  <c:v>3</c:v>
                </c:pt>
                <c:pt idx="618">
                  <c:v>3</c:v>
                </c:pt>
                <c:pt idx="619">
                  <c:v>3</c:v>
                </c:pt>
                <c:pt idx="620">
                  <c:v>3</c:v>
                </c:pt>
                <c:pt idx="621">
                  <c:v>3</c:v>
                </c:pt>
                <c:pt idx="622">
                  <c:v>2</c:v>
                </c:pt>
                <c:pt idx="623">
                  <c:v>3</c:v>
                </c:pt>
                <c:pt idx="624">
                  <c:v>3</c:v>
                </c:pt>
                <c:pt idx="625">
                  <c:v>3</c:v>
                </c:pt>
                <c:pt idx="626">
                  <c:v>3</c:v>
                </c:pt>
                <c:pt idx="627">
                  <c:v>3</c:v>
                </c:pt>
                <c:pt idx="628">
                  <c:v>3</c:v>
                </c:pt>
                <c:pt idx="629">
                  <c:v>2</c:v>
                </c:pt>
                <c:pt idx="630">
                  <c:v>3</c:v>
                </c:pt>
                <c:pt idx="631">
                  <c:v>4</c:v>
                </c:pt>
                <c:pt idx="632">
                  <c:v>3</c:v>
                </c:pt>
                <c:pt idx="633">
                  <c:v>3</c:v>
                </c:pt>
                <c:pt idx="634">
                  <c:v>2</c:v>
                </c:pt>
                <c:pt idx="635">
                  <c:v>3</c:v>
                </c:pt>
                <c:pt idx="636">
                  <c:v>3</c:v>
                </c:pt>
                <c:pt idx="637">
                  <c:v>4</c:v>
                </c:pt>
                <c:pt idx="638">
                  <c:v>2</c:v>
                </c:pt>
                <c:pt idx="639">
                  <c:v>3</c:v>
                </c:pt>
                <c:pt idx="640">
                  <c:v>3</c:v>
                </c:pt>
                <c:pt idx="641">
                  <c:v>3</c:v>
                </c:pt>
                <c:pt idx="642">
                  <c:v>3</c:v>
                </c:pt>
                <c:pt idx="643">
                  <c:v>3</c:v>
                </c:pt>
                <c:pt idx="644">
                  <c:v>3</c:v>
                </c:pt>
                <c:pt idx="645">
                  <c:v>4</c:v>
                </c:pt>
                <c:pt idx="646">
                  <c:v>3</c:v>
                </c:pt>
                <c:pt idx="647">
                  <c:v>2</c:v>
                </c:pt>
                <c:pt idx="648">
                  <c:v>3</c:v>
                </c:pt>
                <c:pt idx="649">
                  <c:v>4</c:v>
                </c:pt>
                <c:pt idx="650">
                  <c:v>3</c:v>
                </c:pt>
                <c:pt idx="651">
                  <c:v>3</c:v>
                </c:pt>
                <c:pt idx="652">
                  <c:v>3</c:v>
                </c:pt>
                <c:pt idx="653">
                  <c:v>3</c:v>
                </c:pt>
                <c:pt idx="654">
                  <c:v>3</c:v>
                </c:pt>
                <c:pt idx="655">
                  <c:v>3</c:v>
                </c:pt>
                <c:pt idx="656">
                  <c:v>2</c:v>
                </c:pt>
                <c:pt idx="657">
                  <c:v>4</c:v>
                </c:pt>
                <c:pt idx="658">
                  <c:v>3</c:v>
                </c:pt>
                <c:pt idx="659">
                  <c:v>2</c:v>
                </c:pt>
                <c:pt idx="660">
                  <c:v>3</c:v>
                </c:pt>
                <c:pt idx="661">
                  <c:v>4</c:v>
                </c:pt>
                <c:pt idx="662">
                  <c:v>3</c:v>
                </c:pt>
                <c:pt idx="663">
                  <c:v>3</c:v>
                </c:pt>
                <c:pt idx="664">
                  <c:v>3</c:v>
                </c:pt>
                <c:pt idx="665">
                  <c:v>3</c:v>
                </c:pt>
                <c:pt idx="666">
                  <c:v>3</c:v>
                </c:pt>
                <c:pt idx="667">
                  <c:v>3</c:v>
                </c:pt>
                <c:pt idx="668">
                  <c:v>3</c:v>
                </c:pt>
                <c:pt idx="669">
                  <c:v>3</c:v>
                </c:pt>
                <c:pt idx="670">
                  <c:v>2</c:v>
                </c:pt>
                <c:pt idx="671">
                  <c:v>6</c:v>
                </c:pt>
                <c:pt idx="672">
                  <c:v>3</c:v>
                </c:pt>
                <c:pt idx="673">
                  <c:v>2</c:v>
                </c:pt>
                <c:pt idx="674">
                  <c:v>3</c:v>
                </c:pt>
                <c:pt idx="675">
                  <c:v>2</c:v>
                </c:pt>
                <c:pt idx="676">
                  <c:v>3</c:v>
                </c:pt>
                <c:pt idx="677">
                  <c:v>4</c:v>
                </c:pt>
                <c:pt idx="678">
                  <c:v>3</c:v>
                </c:pt>
                <c:pt idx="679">
                  <c:v>4</c:v>
                </c:pt>
                <c:pt idx="680">
                  <c:v>4</c:v>
                </c:pt>
                <c:pt idx="681">
                  <c:v>4</c:v>
                </c:pt>
                <c:pt idx="682">
                  <c:v>3</c:v>
                </c:pt>
                <c:pt idx="683">
                  <c:v>3</c:v>
                </c:pt>
                <c:pt idx="684">
                  <c:v>4</c:v>
                </c:pt>
                <c:pt idx="685">
                  <c:v>4</c:v>
                </c:pt>
                <c:pt idx="686">
                  <c:v>3</c:v>
                </c:pt>
                <c:pt idx="687">
                  <c:v>3</c:v>
                </c:pt>
                <c:pt idx="688">
                  <c:v>4</c:v>
                </c:pt>
                <c:pt idx="689">
                  <c:v>2</c:v>
                </c:pt>
                <c:pt idx="690">
                  <c:v>2</c:v>
                </c:pt>
                <c:pt idx="691">
                  <c:v>3</c:v>
                </c:pt>
                <c:pt idx="692">
                  <c:v>2</c:v>
                </c:pt>
                <c:pt idx="693">
                  <c:v>3</c:v>
                </c:pt>
                <c:pt idx="694">
                  <c:v>3</c:v>
                </c:pt>
                <c:pt idx="695">
                  <c:v>3</c:v>
                </c:pt>
                <c:pt idx="696">
                  <c:v>3</c:v>
                </c:pt>
                <c:pt idx="697">
                  <c:v>3</c:v>
                </c:pt>
                <c:pt idx="698">
                  <c:v>3</c:v>
                </c:pt>
                <c:pt idx="699">
                  <c:v>3</c:v>
                </c:pt>
                <c:pt idx="700">
                  <c:v>4</c:v>
                </c:pt>
                <c:pt idx="701">
                  <c:v>3</c:v>
                </c:pt>
                <c:pt idx="702">
                  <c:v>2</c:v>
                </c:pt>
                <c:pt idx="703">
                  <c:v>3</c:v>
                </c:pt>
                <c:pt idx="704">
                  <c:v>3</c:v>
                </c:pt>
                <c:pt idx="705">
                  <c:v>3</c:v>
                </c:pt>
                <c:pt idx="706">
                  <c:v>3</c:v>
                </c:pt>
                <c:pt idx="707">
                  <c:v>3</c:v>
                </c:pt>
                <c:pt idx="708">
                  <c:v>3</c:v>
                </c:pt>
                <c:pt idx="709">
                  <c:v>3</c:v>
                </c:pt>
                <c:pt idx="710">
                  <c:v>3</c:v>
                </c:pt>
                <c:pt idx="711">
                  <c:v>4</c:v>
                </c:pt>
                <c:pt idx="712">
                  <c:v>4</c:v>
                </c:pt>
                <c:pt idx="713">
                  <c:v>4</c:v>
                </c:pt>
                <c:pt idx="714">
                  <c:v>3</c:v>
                </c:pt>
                <c:pt idx="715">
                  <c:v>3</c:v>
                </c:pt>
                <c:pt idx="716">
                  <c:v>2</c:v>
                </c:pt>
                <c:pt idx="717">
                  <c:v>2</c:v>
                </c:pt>
                <c:pt idx="718">
                  <c:v>3</c:v>
                </c:pt>
                <c:pt idx="719">
                  <c:v>3</c:v>
                </c:pt>
                <c:pt idx="720">
                  <c:v>2</c:v>
                </c:pt>
                <c:pt idx="721">
                  <c:v>2</c:v>
                </c:pt>
                <c:pt idx="722">
                  <c:v>4</c:v>
                </c:pt>
                <c:pt idx="723">
                  <c:v>3</c:v>
                </c:pt>
                <c:pt idx="724">
                  <c:v>3</c:v>
                </c:pt>
                <c:pt idx="725">
                  <c:v>4</c:v>
                </c:pt>
                <c:pt idx="726">
                  <c:v>1</c:v>
                </c:pt>
                <c:pt idx="727">
                  <c:v>4</c:v>
                </c:pt>
                <c:pt idx="728">
                  <c:v>4</c:v>
                </c:pt>
                <c:pt idx="729">
                  <c:v>4</c:v>
                </c:pt>
                <c:pt idx="730">
                  <c:v>3</c:v>
                </c:pt>
                <c:pt idx="731">
                  <c:v>6</c:v>
                </c:pt>
                <c:pt idx="732">
                  <c:v>2</c:v>
                </c:pt>
                <c:pt idx="733">
                  <c:v>3</c:v>
                </c:pt>
                <c:pt idx="734">
                  <c:v>3</c:v>
                </c:pt>
                <c:pt idx="735">
                  <c:v>2</c:v>
                </c:pt>
                <c:pt idx="736">
                  <c:v>3</c:v>
                </c:pt>
                <c:pt idx="737">
                  <c:v>4</c:v>
                </c:pt>
                <c:pt idx="738">
                  <c:v>3</c:v>
                </c:pt>
                <c:pt idx="739">
                  <c:v>3</c:v>
                </c:pt>
                <c:pt idx="740">
                  <c:v>3</c:v>
                </c:pt>
                <c:pt idx="741">
                  <c:v>3</c:v>
                </c:pt>
                <c:pt idx="742">
                  <c:v>2</c:v>
                </c:pt>
                <c:pt idx="743">
                  <c:v>4</c:v>
                </c:pt>
                <c:pt idx="744">
                  <c:v>3</c:v>
                </c:pt>
                <c:pt idx="745">
                  <c:v>2</c:v>
                </c:pt>
                <c:pt idx="746">
                  <c:v>3</c:v>
                </c:pt>
                <c:pt idx="747">
                  <c:v>3</c:v>
                </c:pt>
                <c:pt idx="748">
                  <c:v>3</c:v>
                </c:pt>
                <c:pt idx="749">
                  <c:v>3</c:v>
                </c:pt>
                <c:pt idx="750">
                  <c:v>3</c:v>
                </c:pt>
                <c:pt idx="751">
                  <c:v>4</c:v>
                </c:pt>
                <c:pt idx="752">
                  <c:v>3</c:v>
                </c:pt>
                <c:pt idx="753">
                  <c:v>3</c:v>
                </c:pt>
                <c:pt idx="754">
                  <c:v>2</c:v>
                </c:pt>
                <c:pt idx="755">
                  <c:v>2</c:v>
                </c:pt>
                <c:pt idx="756">
                  <c:v>5</c:v>
                </c:pt>
                <c:pt idx="757">
                  <c:v>3</c:v>
                </c:pt>
                <c:pt idx="758">
                  <c:v>3</c:v>
                </c:pt>
                <c:pt idx="759">
                  <c:v>3</c:v>
                </c:pt>
                <c:pt idx="760">
                  <c:v>3</c:v>
                </c:pt>
                <c:pt idx="761">
                  <c:v>5</c:v>
                </c:pt>
                <c:pt idx="762">
                  <c:v>3</c:v>
                </c:pt>
                <c:pt idx="763">
                  <c:v>3</c:v>
                </c:pt>
                <c:pt idx="764">
                  <c:v>3</c:v>
                </c:pt>
                <c:pt idx="765">
                  <c:v>3</c:v>
                </c:pt>
                <c:pt idx="766">
                  <c:v>2</c:v>
                </c:pt>
                <c:pt idx="767">
                  <c:v>3</c:v>
                </c:pt>
                <c:pt idx="768">
                  <c:v>3</c:v>
                </c:pt>
                <c:pt idx="769">
                  <c:v>3</c:v>
                </c:pt>
                <c:pt idx="770">
                  <c:v>3</c:v>
                </c:pt>
                <c:pt idx="771">
                  <c:v>3</c:v>
                </c:pt>
                <c:pt idx="772">
                  <c:v>2</c:v>
                </c:pt>
                <c:pt idx="773">
                  <c:v>4</c:v>
                </c:pt>
                <c:pt idx="774">
                  <c:v>3</c:v>
                </c:pt>
                <c:pt idx="775">
                  <c:v>2</c:v>
                </c:pt>
                <c:pt idx="776">
                  <c:v>3</c:v>
                </c:pt>
                <c:pt idx="777">
                  <c:v>4</c:v>
                </c:pt>
                <c:pt idx="778">
                  <c:v>2</c:v>
                </c:pt>
                <c:pt idx="779">
                  <c:v>4</c:v>
                </c:pt>
                <c:pt idx="780">
                  <c:v>4</c:v>
                </c:pt>
                <c:pt idx="781">
                  <c:v>2</c:v>
                </c:pt>
                <c:pt idx="782">
                  <c:v>3</c:v>
                </c:pt>
                <c:pt idx="783">
                  <c:v>3</c:v>
                </c:pt>
                <c:pt idx="784">
                  <c:v>3</c:v>
                </c:pt>
                <c:pt idx="785">
                  <c:v>4</c:v>
                </c:pt>
                <c:pt idx="786">
                  <c:v>4</c:v>
                </c:pt>
                <c:pt idx="787">
                  <c:v>4</c:v>
                </c:pt>
                <c:pt idx="788">
                  <c:v>3</c:v>
                </c:pt>
                <c:pt idx="789">
                  <c:v>3</c:v>
                </c:pt>
                <c:pt idx="790">
                  <c:v>2</c:v>
                </c:pt>
                <c:pt idx="791">
                  <c:v>2</c:v>
                </c:pt>
                <c:pt idx="792">
                  <c:v>4</c:v>
                </c:pt>
                <c:pt idx="793">
                  <c:v>4</c:v>
                </c:pt>
                <c:pt idx="794">
                  <c:v>2</c:v>
                </c:pt>
                <c:pt idx="795">
                  <c:v>4</c:v>
                </c:pt>
                <c:pt idx="796">
                  <c:v>4</c:v>
                </c:pt>
                <c:pt idx="797">
                  <c:v>4</c:v>
                </c:pt>
                <c:pt idx="798">
                  <c:v>3</c:v>
                </c:pt>
                <c:pt idx="799">
                  <c:v>3</c:v>
                </c:pt>
                <c:pt idx="800">
                  <c:v>4</c:v>
                </c:pt>
                <c:pt idx="801">
                  <c:v>4</c:v>
                </c:pt>
                <c:pt idx="802">
                  <c:v>4</c:v>
                </c:pt>
                <c:pt idx="803">
                  <c:v>2</c:v>
                </c:pt>
                <c:pt idx="804">
                  <c:v>3</c:v>
                </c:pt>
                <c:pt idx="805">
                  <c:v>2</c:v>
                </c:pt>
                <c:pt idx="806">
                  <c:v>3</c:v>
                </c:pt>
                <c:pt idx="807">
                  <c:v>4</c:v>
                </c:pt>
                <c:pt idx="808">
                  <c:v>2</c:v>
                </c:pt>
                <c:pt idx="809">
                  <c:v>4</c:v>
                </c:pt>
                <c:pt idx="810">
                  <c:v>4</c:v>
                </c:pt>
                <c:pt idx="811">
                  <c:v>3</c:v>
                </c:pt>
                <c:pt idx="812">
                  <c:v>2</c:v>
                </c:pt>
                <c:pt idx="813">
                  <c:v>3</c:v>
                </c:pt>
                <c:pt idx="814">
                  <c:v>4</c:v>
                </c:pt>
                <c:pt idx="815">
                  <c:v>2</c:v>
                </c:pt>
                <c:pt idx="816">
                  <c:v>3</c:v>
                </c:pt>
                <c:pt idx="817">
                  <c:v>4</c:v>
                </c:pt>
                <c:pt idx="818">
                  <c:v>3</c:v>
                </c:pt>
                <c:pt idx="819">
                  <c:v>3</c:v>
                </c:pt>
                <c:pt idx="820">
                  <c:v>3</c:v>
                </c:pt>
                <c:pt idx="821">
                  <c:v>4</c:v>
                </c:pt>
                <c:pt idx="822">
                  <c:v>4</c:v>
                </c:pt>
                <c:pt idx="823">
                  <c:v>3</c:v>
                </c:pt>
                <c:pt idx="824">
                  <c:v>3</c:v>
                </c:pt>
                <c:pt idx="825">
                  <c:v>5</c:v>
                </c:pt>
                <c:pt idx="826">
                  <c:v>4</c:v>
                </c:pt>
                <c:pt idx="827">
                  <c:v>3</c:v>
                </c:pt>
                <c:pt idx="828">
                  <c:v>3</c:v>
                </c:pt>
                <c:pt idx="829">
                  <c:v>3</c:v>
                </c:pt>
                <c:pt idx="830">
                  <c:v>2</c:v>
                </c:pt>
                <c:pt idx="831">
                  <c:v>3</c:v>
                </c:pt>
                <c:pt idx="832">
                  <c:v>4</c:v>
                </c:pt>
                <c:pt idx="833">
                  <c:v>3</c:v>
                </c:pt>
                <c:pt idx="834">
                  <c:v>4</c:v>
                </c:pt>
                <c:pt idx="835">
                  <c:v>5</c:v>
                </c:pt>
                <c:pt idx="836">
                  <c:v>2</c:v>
                </c:pt>
                <c:pt idx="837">
                  <c:v>4</c:v>
                </c:pt>
                <c:pt idx="838">
                  <c:v>2</c:v>
                </c:pt>
                <c:pt idx="839">
                  <c:v>2</c:v>
                </c:pt>
                <c:pt idx="840">
                  <c:v>4</c:v>
                </c:pt>
                <c:pt idx="841">
                  <c:v>2</c:v>
                </c:pt>
                <c:pt idx="842">
                  <c:v>2</c:v>
                </c:pt>
                <c:pt idx="843">
                  <c:v>3</c:v>
                </c:pt>
                <c:pt idx="844">
                  <c:v>3</c:v>
                </c:pt>
                <c:pt idx="845">
                  <c:v>3</c:v>
                </c:pt>
                <c:pt idx="846">
                  <c:v>3</c:v>
                </c:pt>
                <c:pt idx="847">
                  <c:v>3</c:v>
                </c:pt>
                <c:pt idx="848">
                  <c:v>2</c:v>
                </c:pt>
                <c:pt idx="849">
                  <c:v>5</c:v>
                </c:pt>
                <c:pt idx="850">
                  <c:v>2</c:v>
                </c:pt>
                <c:pt idx="851">
                  <c:v>3</c:v>
                </c:pt>
                <c:pt idx="852">
                  <c:v>5</c:v>
                </c:pt>
                <c:pt idx="853">
                  <c:v>2</c:v>
                </c:pt>
                <c:pt idx="854">
                  <c:v>2</c:v>
                </c:pt>
                <c:pt idx="855">
                  <c:v>2</c:v>
                </c:pt>
                <c:pt idx="856">
                  <c:v>2</c:v>
                </c:pt>
                <c:pt idx="857">
                  <c:v>2</c:v>
                </c:pt>
                <c:pt idx="858">
                  <c:v>2</c:v>
                </c:pt>
                <c:pt idx="859">
                  <c:v>2</c:v>
                </c:pt>
                <c:pt idx="860">
                  <c:v>3</c:v>
                </c:pt>
                <c:pt idx="861">
                  <c:v>2</c:v>
                </c:pt>
                <c:pt idx="862">
                  <c:v>4</c:v>
                </c:pt>
                <c:pt idx="863">
                  <c:v>3</c:v>
                </c:pt>
                <c:pt idx="864">
                  <c:v>3</c:v>
                </c:pt>
                <c:pt idx="865">
                  <c:v>3</c:v>
                </c:pt>
                <c:pt idx="866">
                  <c:v>4</c:v>
                </c:pt>
                <c:pt idx="867">
                  <c:v>2</c:v>
                </c:pt>
                <c:pt idx="868">
                  <c:v>3</c:v>
                </c:pt>
                <c:pt idx="869">
                  <c:v>2</c:v>
                </c:pt>
                <c:pt idx="870">
                  <c:v>4</c:v>
                </c:pt>
                <c:pt idx="871">
                  <c:v>2</c:v>
                </c:pt>
                <c:pt idx="872">
                  <c:v>2</c:v>
                </c:pt>
                <c:pt idx="873">
                  <c:v>2</c:v>
                </c:pt>
                <c:pt idx="874">
                  <c:v>2</c:v>
                </c:pt>
                <c:pt idx="875">
                  <c:v>2</c:v>
                </c:pt>
                <c:pt idx="876">
                  <c:v>3</c:v>
                </c:pt>
                <c:pt idx="877">
                  <c:v>3</c:v>
                </c:pt>
                <c:pt idx="878">
                  <c:v>2</c:v>
                </c:pt>
                <c:pt idx="879">
                  <c:v>3</c:v>
                </c:pt>
                <c:pt idx="880">
                  <c:v>3</c:v>
                </c:pt>
                <c:pt idx="881">
                  <c:v>2</c:v>
                </c:pt>
                <c:pt idx="882">
                  <c:v>3</c:v>
                </c:pt>
                <c:pt idx="883">
                  <c:v>4</c:v>
                </c:pt>
                <c:pt idx="884">
                  <c:v>3</c:v>
                </c:pt>
                <c:pt idx="885">
                  <c:v>4</c:v>
                </c:pt>
                <c:pt idx="886">
                  <c:v>3</c:v>
                </c:pt>
                <c:pt idx="887">
                  <c:v>2</c:v>
                </c:pt>
                <c:pt idx="888">
                  <c:v>2</c:v>
                </c:pt>
                <c:pt idx="889">
                  <c:v>2</c:v>
                </c:pt>
                <c:pt idx="890">
                  <c:v>2</c:v>
                </c:pt>
                <c:pt idx="891">
                  <c:v>2</c:v>
                </c:pt>
                <c:pt idx="892">
                  <c:v>2</c:v>
                </c:pt>
                <c:pt idx="893">
                  <c:v>3</c:v>
                </c:pt>
                <c:pt idx="894">
                  <c:v>2</c:v>
                </c:pt>
                <c:pt idx="895">
                  <c:v>3</c:v>
                </c:pt>
                <c:pt idx="896">
                  <c:v>3</c:v>
                </c:pt>
                <c:pt idx="897">
                  <c:v>5</c:v>
                </c:pt>
                <c:pt idx="898">
                  <c:v>2</c:v>
                </c:pt>
                <c:pt idx="899">
                  <c:v>2</c:v>
                </c:pt>
                <c:pt idx="900">
                  <c:v>2</c:v>
                </c:pt>
                <c:pt idx="901">
                  <c:v>2</c:v>
                </c:pt>
                <c:pt idx="902">
                  <c:v>2</c:v>
                </c:pt>
                <c:pt idx="903">
                  <c:v>2</c:v>
                </c:pt>
                <c:pt idx="904">
                  <c:v>2</c:v>
                </c:pt>
                <c:pt idx="905">
                  <c:v>3</c:v>
                </c:pt>
                <c:pt idx="906">
                  <c:v>2</c:v>
                </c:pt>
                <c:pt idx="907">
                  <c:v>4</c:v>
                </c:pt>
                <c:pt idx="908">
                  <c:v>3</c:v>
                </c:pt>
                <c:pt idx="909">
                  <c:v>3</c:v>
                </c:pt>
                <c:pt idx="910">
                  <c:v>3</c:v>
                </c:pt>
                <c:pt idx="911">
                  <c:v>4</c:v>
                </c:pt>
                <c:pt idx="912">
                  <c:v>2</c:v>
                </c:pt>
                <c:pt idx="913">
                  <c:v>3</c:v>
                </c:pt>
                <c:pt idx="914">
                  <c:v>2</c:v>
                </c:pt>
                <c:pt idx="915">
                  <c:v>4</c:v>
                </c:pt>
                <c:pt idx="916">
                  <c:v>2</c:v>
                </c:pt>
                <c:pt idx="917">
                  <c:v>2</c:v>
                </c:pt>
                <c:pt idx="918">
                  <c:v>2</c:v>
                </c:pt>
                <c:pt idx="919">
                  <c:v>2</c:v>
                </c:pt>
                <c:pt idx="920">
                  <c:v>2</c:v>
                </c:pt>
                <c:pt idx="921">
                  <c:v>3</c:v>
                </c:pt>
                <c:pt idx="922">
                  <c:v>3</c:v>
                </c:pt>
                <c:pt idx="923">
                  <c:v>2</c:v>
                </c:pt>
                <c:pt idx="924">
                  <c:v>3</c:v>
                </c:pt>
                <c:pt idx="925">
                  <c:v>3</c:v>
                </c:pt>
                <c:pt idx="926">
                  <c:v>2</c:v>
                </c:pt>
                <c:pt idx="927">
                  <c:v>3</c:v>
                </c:pt>
                <c:pt idx="928">
                  <c:v>4</c:v>
                </c:pt>
                <c:pt idx="929">
                  <c:v>3</c:v>
                </c:pt>
                <c:pt idx="930">
                  <c:v>4</c:v>
                </c:pt>
                <c:pt idx="931">
                  <c:v>3</c:v>
                </c:pt>
                <c:pt idx="932">
                  <c:v>2</c:v>
                </c:pt>
                <c:pt idx="933">
                  <c:v>2</c:v>
                </c:pt>
                <c:pt idx="934">
                  <c:v>2</c:v>
                </c:pt>
                <c:pt idx="935">
                  <c:v>4</c:v>
                </c:pt>
                <c:pt idx="936">
                  <c:v>4</c:v>
                </c:pt>
                <c:pt idx="937">
                  <c:v>3</c:v>
                </c:pt>
                <c:pt idx="938">
                  <c:v>3</c:v>
                </c:pt>
                <c:pt idx="939">
                  <c:v>4</c:v>
                </c:pt>
                <c:pt idx="940">
                  <c:v>4</c:v>
                </c:pt>
                <c:pt idx="941">
                  <c:v>2</c:v>
                </c:pt>
                <c:pt idx="942">
                  <c:v>3</c:v>
                </c:pt>
                <c:pt idx="943">
                  <c:v>4</c:v>
                </c:pt>
                <c:pt idx="944">
                  <c:v>3</c:v>
                </c:pt>
                <c:pt idx="945">
                  <c:v>3</c:v>
                </c:pt>
                <c:pt idx="946">
                  <c:v>3</c:v>
                </c:pt>
                <c:pt idx="947">
                  <c:v>3</c:v>
                </c:pt>
                <c:pt idx="948">
                  <c:v>2</c:v>
                </c:pt>
                <c:pt idx="949">
                  <c:v>3</c:v>
                </c:pt>
                <c:pt idx="950">
                  <c:v>5</c:v>
                </c:pt>
                <c:pt idx="951">
                  <c:v>4</c:v>
                </c:pt>
                <c:pt idx="952">
                  <c:v>4</c:v>
                </c:pt>
                <c:pt idx="953">
                  <c:v>4</c:v>
                </c:pt>
                <c:pt idx="954">
                  <c:v>4</c:v>
                </c:pt>
                <c:pt idx="955">
                  <c:v>4</c:v>
                </c:pt>
                <c:pt idx="956">
                  <c:v>2</c:v>
                </c:pt>
                <c:pt idx="957">
                  <c:v>4</c:v>
                </c:pt>
                <c:pt idx="958">
                  <c:v>4</c:v>
                </c:pt>
                <c:pt idx="959">
                  <c:v>5</c:v>
                </c:pt>
                <c:pt idx="960">
                  <c:v>4</c:v>
                </c:pt>
                <c:pt idx="961">
                  <c:v>3</c:v>
                </c:pt>
                <c:pt idx="962">
                  <c:v>3</c:v>
                </c:pt>
                <c:pt idx="963">
                  <c:v>4</c:v>
                </c:pt>
                <c:pt idx="964">
                  <c:v>4</c:v>
                </c:pt>
                <c:pt idx="965">
                  <c:v>3</c:v>
                </c:pt>
                <c:pt idx="966">
                  <c:v>2</c:v>
                </c:pt>
                <c:pt idx="967">
                  <c:v>3</c:v>
                </c:pt>
                <c:pt idx="968">
                  <c:v>3</c:v>
                </c:pt>
                <c:pt idx="969">
                  <c:v>4</c:v>
                </c:pt>
                <c:pt idx="970">
                  <c:v>4</c:v>
                </c:pt>
                <c:pt idx="971">
                  <c:v>3</c:v>
                </c:pt>
                <c:pt idx="972">
                  <c:v>3</c:v>
                </c:pt>
                <c:pt idx="973">
                  <c:v>4</c:v>
                </c:pt>
                <c:pt idx="974">
                  <c:v>4</c:v>
                </c:pt>
                <c:pt idx="975">
                  <c:v>3</c:v>
                </c:pt>
                <c:pt idx="976">
                  <c:v>3</c:v>
                </c:pt>
                <c:pt idx="977">
                  <c:v>3</c:v>
                </c:pt>
                <c:pt idx="978">
                  <c:v>2</c:v>
                </c:pt>
                <c:pt idx="979">
                  <c:v>4</c:v>
                </c:pt>
                <c:pt idx="980">
                  <c:v>5</c:v>
                </c:pt>
                <c:pt idx="981">
                  <c:v>4</c:v>
                </c:pt>
                <c:pt idx="982">
                  <c:v>3</c:v>
                </c:pt>
                <c:pt idx="983">
                  <c:v>2</c:v>
                </c:pt>
                <c:pt idx="984">
                  <c:v>4</c:v>
                </c:pt>
                <c:pt idx="985">
                  <c:v>2</c:v>
                </c:pt>
                <c:pt idx="986">
                  <c:v>4</c:v>
                </c:pt>
                <c:pt idx="987">
                  <c:v>2</c:v>
                </c:pt>
                <c:pt idx="988">
                  <c:v>2</c:v>
                </c:pt>
                <c:pt idx="989">
                  <c:v>2</c:v>
                </c:pt>
                <c:pt idx="990">
                  <c:v>5</c:v>
                </c:pt>
                <c:pt idx="991">
                  <c:v>4</c:v>
                </c:pt>
                <c:pt idx="992">
                  <c:v>4</c:v>
                </c:pt>
                <c:pt idx="993">
                  <c:v>3</c:v>
                </c:pt>
                <c:pt idx="994">
                  <c:v>3</c:v>
                </c:pt>
                <c:pt idx="995">
                  <c:v>4</c:v>
                </c:pt>
                <c:pt idx="996">
                  <c:v>4</c:v>
                </c:pt>
                <c:pt idx="997">
                  <c:v>2</c:v>
                </c:pt>
                <c:pt idx="998">
                  <c:v>4</c:v>
                </c:pt>
                <c:pt idx="999">
                  <c:v>3</c:v>
                </c:pt>
                <c:pt idx="1000">
                  <c:v>4</c:v>
                </c:pt>
                <c:pt idx="1001">
                  <c:v>4</c:v>
                </c:pt>
                <c:pt idx="1002">
                  <c:v>4</c:v>
                </c:pt>
                <c:pt idx="1003">
                  <c:v>5</c:v>
                </c:pt>
                <c:pt idx="1004">
                  <c:v>3</c:v>
                </c:pt>
                <c:pt idx="1005">
                  <c:v>4</c:v>
                </c:pt>
                <c:pt idx="1006">
                  <c:v>5</c:v>
                </c:pt>
                <c:pt idx="1007">
                  <c:v>2</c:v>
                </c:pt>
                <c:pt idx="1008">
                  <c:v>3</c:v>
                </c:pt>
                <c:pt idx="1009">
                  <c:v>2</c:v>
                </c:pt>
                <c:pt idx="1010">
                  <c:v>3</c:v>
                </c:pt>
                <c:pt idx="1011">
                  <c:v>5</c:v>
                </c:pt>
                <c:pt idx="1012">
                  <c:v>4</c:v>
                </c:pt>
                <c:pt idx="1013">
                  <c:v>2</c:v>
                </c:pt>
                <c:pt idx="1014">
                  <c:v>3</c:v>
                </c:pt>
                <c:pt idx="1015">
                  <c:v>4</c:v>
                </c:pt>
                <c:pt idx="1016">
                  <c:v>3</c:v>
                </c:pt>
                <c:pt idx="1017">
                  <c:v>3</c:v>
                </c:pt>
                <c:pt idx="1018">
                  <c:v>3</c:v>
                </c:pt>
                <c:pt idx="1019">
                  <c:v>3</c:v>
                </c:pt>
                <c:pt idx="1020">
                  <c:v>4</c:v>
                </c:pt>
                <c:pt idx="1021">
                  <c:v>4</c:v>
                </c:pt>
                <c:pt idx="1022">
                  <c:v>4</c:v>
                </c:pt>
                <c:pt idx="1023">
                  <c:v>4</c:v>
                </c:pt>
                <c:pt idx="1024">
                  <c:v>3</c:v>
                </c:pt>
                <c:pt idx="1025">
                  <c:v>3</c:v>
                </c:pt>
                <c:pt idx="1026">
                  <c:v>3</c:v>
                </c:pt>
                <c:pt idx="1027">
                  <c:v>3</c:v>
                </c:pt>
                <c:pt idx="1028">
                  <c:v>4</c:v>
                </c:pt>
                <c:pt idx="1029">
                  <c:v>3</c:v>
                </c:pt>
                <c:pt idx="1030">
                  <c:v>2</c:v>
                </c:pt>
                <c:pt idx="1031">
                  <c:v>3</c:v>
                </c:pt>
                <c:pt idx="1032">
                  <c:v>1</c:v>
                </c:pt>
                <c:pt idx="1033">
                  <c:v>4</c:v>
                </c:pt>
                <c:pt idx="1034">
                  <c:v>3</c:v>
                </c:pt>
                <c:pt idx="1035">
                  <c:v>3</c:v>
                </c:pt>
                <c:pt idx="1036">
                  <c:v>5</c:v>
                </c:pt>
                <c:pt idx="1037">
                  <c:v>3</c:v>
                </c:pt>
                <c:pt idx="1038">
                  <c:v>3</c:v>
                </c:pt>
                <c:pt idx="1039">
                  <c:v>3</c:v>
                </c:pt>
                <c:pt idx="1040">
                  <c:v>3</c:v>
                </c:pt>
                <c:pt idx="1041">
                  <c:v>3</c:v>
                </c:pt>
                <c:pt idx="1042">
                  <c:v>4</c:v>
                </c:pt>
                <c:pt idx="1043">
                  <c:v>3</c:v>
                </c:pt>
                <c:pt idx="1044">
                  <c:v>3</c:v>
                </c:pt>
                <c:pt idx="1045">
                  <c:v>3</c:v>
                </c:pt>
                <c:pt idx="1046">
                  <c:v>4</c:v>
                </c:pt>
                <c:pt idx="1047">
                  <c:v>3</c:v>
                </c:pt>
                <c:pt idx="1048">
                  <c:v>4</c:v>
                </c:pt>
                <c:pt idx="1049">
                  <c:v>4</c:v>
                </c:pt>
                <c:pt idx="1050">
                  <c:v>2</c:v>
                </c:pt>
                <c:pt idx="1051">
                  <c:v>4</c:v>
                </c:pt>
                <c:pt idx="1052">
                  <c:v>3</c:v>
                </c:pt>
                <c:pt idx="1053">
                  <c:v>2</c:v>
                </c:pt>
                <c:pt idx="1054">
                  <c:v>3</c:v>
                </c:pt>
                <c:pt idx="1055">
                  <c:v>2</c:v>
                </c:pt>
                <c:pt idx="1056">
                  <c:v>4</c:v>
                </c:pt>
                <c:pt idx="1057">
                  <c:v>3</c:v>
                </c:pt>
                <c:pt idx="1058">
                  <c:v>3</c:v>
                </c:pt>
                <c:pt idx="1059">
                  <c:v>4</c:v>
                </c:pt>
                <c:pt idx="1060">
                  <c:v>3</c:v>
                </c:pt>
                <c:pt idx="1061">
                  <c:v>4</c:v>
                </c:pt>
                <c:pt idx="1062">
                  <c:v>2</c:v>
                </c:pt>
                <c:pt idx="1063">
                  <c:v>5</c:v>
                </c:pt>
                <c:pt idx="1064">
                  <c:v>4</c:v>
                </c:pt>
                <c:pt idx="1065">
                  <c:v>2</c:v>
                </c:pt>
                <c:pt idx="1066">
                  <c:v>4</c:v>
                </c:pt>
                <c:pt idx="1067">
                  <c:v>3</c:v>
                </c:pt>
                <c:pt idx="1068">
                  <c:v>3</c:v>
                </c:pt>
                <c:pt idx="1069">
                  <c:v>3</c:v>
                </c:pt>
                <c:pt idx="1070">
                  <c:v>4</c:v>
                </c:pt>
                <c:pt idx="1071">
                  <c:v>2</c:v>
                </c:pt>
                <c:pt idx="1072">
                  <c:v>3</c:v>
                </c:pt>
                <c:pt idx="1073">
                  <c:v>4</c:v>
                </c:pt>
                <c:pt idx="1074">
                  <c:v>3</c:v>
                </c:pt>
                <c:pt idx="1075">
                  <c:v>2</c:v>
                </c:pt>
                <c:pt idx="1076">
                  <c:v>3</c:v>
                </c:pt>
                <c:pt idx="1077">
                  <c:v>3</c:v>
                </c:pt>
                <c:pt idx="1078">
                  <c:v>2</c:v>
                </c:pt>
                <c:pt idx="1079">
                  <c:v>3</c:v>
                </c:pt>
                <c:pt idx="1080">
                  <c:v>2</c:v>
                </c:pt>
                <c:pt idx="1081">
                  <c:v>3</c:v>
                </c:pt>
                <c:pt idx="1082">
                  <c:v>3</c:v>
                </c:pt>
                <c:pt idx="1083">
                  <c:v>3</c:v>
                </c:pt>
                <c:pt idx="1084">
                  <c:v>3</c:v>
                </c:pt>
                <c:pt idx="1085">
                  <c:v>2</c:v>
                </c:pt>
                <c:pt idx="1086">
                  <c:v>2</c:v>
                </c:pt>
                <c:pt idx="1087">
                  <c:v>3</c:v>
                </c:pt>
                <c:pt idx="1088">
                  <c:v>4</c:v>
                </c:pt>
                <c:pt idx="1089">
                  <c:v>3</c:v>
                </c:pt>
                <c:pt idx="1090">
                  <c:v>3</c:v>
                </c:pt>
                <c:pt idx="1091">
                  <c:v>4</c:v>
                </c:pt>
                <c:pt idx="1092">
                  <c:v>3</c:v>
                </c:pt>
                <c:pt idx="1093">
                  <c:v>4</c:v>
                </c:pt>
                <c:pt idx="1094">
                  <c:v>3</c:v>
                </c:pt>
                <c:pt idx="1095">
                  <c:v>4</c:v>
                </c:pt>
                <c:pt idx="1096">
                  <c:v>5</c:v>
                </c:pt>
                <c:pt idx="1097">
                  <c:v>3</c:v>
                </c:pt>
                <c:pt idx="1098">
                  <c:v>4</c:v>
                </c:pt>
                <c:pt idx="1099">
                  <c:v>4</c:v>
                </c:pt>
                <c:pt idx="1100">
                  <c:v>2</c:v>
                </c:pt>
                <c:pt idx="1101">
                  <c:v>3</c:v>
                </c:pt>
                <c:pt idx="1102">
                  <c:v>3</c:v>
                </c:pt>
                <c:pt idx="1103">
                  <c:v>3</c:v>
                </c:pt>
                <c:pt idx="1104">
                  <c:v>3</c:v>
                </c:pt>
                <c:pt idx="1105">
                  <c:v>4</c:v>
                </c:pt>
                <c:pt idx="1106">
                  <c:v>2</c:v>
                </c:pt>
                <c:pt idx="1107">
                  <c:v>3</c:v>
                </c:pt>
                <c:pt idx="1108">
                  <c:v>4</c:v>
                </c:pt>
                <c:pt idx="1109">
                  <c:v>3</c:v>
                </c:pt>
                <c:pt idx="1110">
                  <c:v>2</c:v>
                </c:pt>
                <c:pt idx="1111">
                  <c:v>3</c:v>
                </c:pt>
                <c:pt idx="1112">
                  <c:v>3</c:v>
                </c:pt>
                <c:pt idx="1113">
                  <c:v>4</c:v>
                </c:pt>
                <c:pt idx="1114">
                  <c:v>3</c:v>
                </c:pt>
                <c:pt idx="1115">
                  <c:v>3</c:v>
                </c:pt>
                <c:pt idx="1116">
                  <c:v>3</c:v>
                </c:pt>
                <c:pt idx="1117">
                  <c:v>3</c:v>
                </c:pt>
                <c:pt idx="1118">
                  <c:v>3</c:v>
                </c:pt>
                <c:pt idx="1119">
                  <c:v>4</c:v>
                </c:pt>
                <c:pt idx="1120">
                  <c:v>3</c:v>
                </c:pt>
                <c:pt idx="1121">
                  <c:v>3</c:v>
                </c:pt>
                <c:pt idx="1122">
                  <c:v>3</c:v>
                </c:pt>
                <c:pt idx="1123">
                  <c:v>3</c:v>
                </c:pt>
                <c:pt idx="1124">
                  <c:v>4</c:v>
                </c:pt>
                <c:pt idx="1125">
                  <c:v>2</c:v>
                </c:pt>
                <c:pt idx="1126">
                  <c:v>2</c:v>
                </c:pt>
                <c:pt idx="1127">
                  <c:v>2</c:v>
                </c:pt>
                <c:pt idx="1128">
                  <c:v>4</c:v>
                </c:pt>
                <c:pt idx="1129">
                  <c:v>3</c:v>
                </c:pt>
                <c:pt idx="1130">
                  <c:v>3</c:v>
                </c:pt>
                <c:pt idx="1131">
                  <c:v>3</c:v>
                </c:pt>
                <c:pt idx="1132">
                  <c:v>3</c:v>
                </c:pt>
                <c:pt idx="1133">
                  <c:v>4</c:v>
                </c:pt>
                <c:pt idx="1134">
                  <c:v>3</c:v>
                </c:pt>
                <c:pt idx="1135">
                  <c:v>3</c:v>
                </c:pt>
                <c:pt idx="1136">
                  <c:v>4</c:v>
                </c:pt>
                <c:pt idx="1137">
                  <c:v>3</c:v>
                </c:pt>
                <c:pt idx="1138">
                  <c:v>3</c:v>
                </c:pt>
                <c:pt idx="1139">
                  <c:v>3</c:v>
                </c:pt>
                <c:pt idx="1140">
                  <c:v>2</c:v>
                </c:pt>
                <c:pt idx="1141">
                  <c:v>3</c:v>
                </c:pt>
                <c:pt idx="1142">
                  <c:v>2</c:v>
                </c:pt>
                <c:pt idx="1143">
                  <c:v>3</c:v>
                </c:pt>
                <c:pt idx="1144">
                  <c:v>2</c:v>
                </c:pt>
                <c:pt idx="1145">
                  <c:v>2</c:v>
                </c:pt>
                <c:pt idx="1146">
                  <c:v>2</c:v>
                </c:pt>
                <c:pt idx="1147">
                  <c:v>4</c:v>
                </c:pt>
                <c:pt idx="1148">
                  <c:v>2</c:v>
                </c:pt>
                <c:pt idx="1149">
                  <c:v>4</c:v>
                </c:pt>
                <c:pt idx="1150">
                  <c:v>3</c:v>
                </c:pt>
                <c:pt idx="1151">
                  <c:v>4</c:v>
                </c:pt>
                <c:pt idx="1152">
                  <c:v>4</c:v>
                </c:pt>
                <c:pt idx="1153">
                  <c:v>3</c:v>
                </c:pt>
                <c:pt idx="1154">
                  <c:v>3</c:v>
                </c:pt>
                <c:pt idx="1155">
                  <c:v>4</c:v>
                </c:pt>
                <c:pt idx="1156">
                  <c:v>3</c:v>
                </c:pt>
                <c:pt idx="1157">
                  <c:v>1</c:v>
                </c:pt>
                <c:pt idx="1158">
                  <c:v>2</c:v>
                </c:pt>
                <c:pt idx="1159">
                  <c:v>3</c:v>
                </c:pt>
                <c:pt idx="1160">
                  <c:v>3</c:v>
                </c:pt>
                <c:pt idx="1161">
                  <c:v>3</c:v>
                </c:pt>
                <c:pt idx="1162">
                  <c:v>4</c:v>
                </c:pt>
                <c:pt idx="1163">
                  <c:v>3</c:v>
                </c:pt>
                <c:pt idx="1164">
                  <c:v>3</c:v>
                </c:pt>
                <c:pt idx="1165">
                  <c:v>3</c:v>
                </c:pt>
                <c:pt idx="1166">
                  <c:v>4</c:v>
                </c:pt>
                <c:pt idx="1167">
                  <c:v>4</c:v>
                </c:pt>
                <c:pt idx="1168">
                  <c:v>3</c:v>
                </c:pt>
                <c:pt idx="1169">
                  <c:v>4</c:v>
                </c:pt>
                <c:pt idx="1170">
                  <c:v>3</c:v>
                </c:pt>
                <c:pt idx="1171">
                  <c:v>3</c:v>
                </c:pt>
                <c:pt idx="1172">
                  <c:v>4</c:v>
                </c:pt>
                <c:pt idx="1173">
                  <c:v>3</c:v>
                </c:pt>
                <c:pt idx="1174">
                  <c:v>3</c:v>
                </c:pt>
                <c:pt idx="1175">
                  <c:v>2</c:v>
                </c:pt>
                <c:pt idx="1176">
                  <c:v>2</c:v>
                </c:pt>
                <c:pt idx="1177">
                  <c:v>3</c:v>
                </c:pt>
                <c:pt idx="1178">
                  <c:v>4</c:v>
                </c:pt>
                <c:pt idx="1179">
                  <c:v>3</c:v>
                </c:pt>
                <c:pt idx="1180">
                  <c:v>4</c:v>
                </c:pt>
                <c:pt idx="1181">
                  <c:v>3</c:v>
                </c:pt>
                <c:pt idx="1182">
                  <c:v>3</c:v>
                </c:pt>
                <c:pt idx="1183">
                  <c:v>3</c:v>
                </c:pt>
                <c:pt idx="1184">
                  <c:v>3</c:v>
                </c:pt>
                <c:pt idx="1185">
                  <c:v>3</c:v>
                </c:pt>
                <c:pt idx="1186">
                  <c:v>2</c:v>
                </c:pt>
                <c:pt idx="1187">
                  <c:v>3</c:v>
                </c:pt>
                <c:pt idx="1188">
                  <c:v>3</c:v>
                </c:pt>
                <c:pt idx="1189">
                  <c:v>4</c:v>
                </c:pt>
                <c:pt idx="1190">
                  <c:v>4</c:v>
                </c:pt>
                <c:pt idx="1191">
                  <c:v>3</c:v>
                </c:pt>
                <c:pt idx="1192">
                  <c:v>3</c:v>
                </c:pt>
                <c:pt idx="1193">
                  <c:v>2</c:v>
                </c:pt>
                <c:pt idx="1194">
                  <c:v>2</c:v>
                </c:pt>
                <c:pt idx="1195">
                  <c:v>3</c:v>
                </c:pt>
                <c:pt idx="1196">
                  <c:v>3</c:v>
                </c:pt>
                <c:pt idx="1197">
                  <c:v>3</c:v>
                </c:pt>
                <c:pt idx="1198">
                  <c:v>4</c:v>
                </c:pt>
                <c:pt idx="1199">
                  <c:v>2</c:v>
                </c:pt>
                <c:pt idx="1200">
                  <c:v>2</c:v>
                </c:pt>
                <c:pt idx="1201">
                  <c:v>5</c:v>
                </c:pt>
                <c:pt idx="1202">
                  <c:v>4</c:v>
                </c:pt>
                <c:pt idx="1203">
                  <c:v>4</c:v>
                </c:pt>
                <c:pt idx="1204">
                  <c:v>2</c:v>
                </c:pt>
                <c:pt idx="1205">
                  <c:v>3</c:v>
                </c:pt>
                <c:pt idx="1206">
                  <c:v>4</c:v>
                </c:pt>
                <c:pt idx="1207">
                  <c:v>3</c:v>
                </c:pt>
                <c:pt idx="1208">
                  <c:v>3</c:v>
                </c:pt>
                <c:pt idx="1209">
                  <c:v>3</c:v>
                </c:pt>
                <c:pt idx="1210">
                  <c:v>4</c:v>
                </c:pt>
                <c:pt idx="1211">
                  <c:v>2</c:v>
                </c:pt>
                <c:pt idx="1212">
                  <c:v>2</c:v>
                </c:pt>
                <c:pt idx="1213">
                  <c:v>3</c:v>
                </c:pt>
                <c:pt idx="1214">
                  <c:v>4</c:v>
                </c:pt>
                <c:pt idx="1215">
                  <c:v>4</c:v>
                </c:pt>
                <c:pt idx="1216">
                  <c:v>3</c:v>
                </c:pt>
                <c:pt idx="1217">
                  <c:v>4</c:v>
                </c:pt>
                <c:pt idx="1218">
                  <c:v>3</c:v>
                </c:pt>
                <c:pt idx="1219">
                  <c:v>3</c:v>
                </c:pt>
                <c:pt idx="1220">
                  <c:v>3</c:v>
                </c:pt>
                <c:pt idx="1221">
                  <c:v>5</c:v>
                </c:pt>
                <c:pt idx="1222">
                  <c:v>4</c:v>
                </c:pt>
                <c:pt idx="1223">
                  <c:v>3</c:v>
                </c:pt>
                <c:pt idx="1224">
                  <c:v>4</c:v>
                </c:pt>
                <c:pt idx="1225">
                  <c:v>3</c:v>
                </c:pt>
                <c:pt idx="1226">
                  <c:v>2</c:v>
                </c:pt>
                <c:pt idx="1227">
                  <c:v>3</c:v>
                </c:pt>
                <c:pt idx="1228">
                  <c:v>2</c:v>
                </c:pt>
                <c:pt idx="1229">
                  <c:v>3</c:v>
                </c:pt>
                <c:pt idx="1230">
                  <c:v>4</c:v>
                </c:pt>
                <c:pt idx="1231">
                  <c:v>3</c:v>
                </c:pt>
                <c:pt idx="1232">
                  <c:v>4</c:v>
                </c:pt>
                <c:pt idx="1233">
                  <c:v>3</c:v>
                </c:pt>
                <c:pt idx="1234">
                  <c:v>3</c:v>
                </c:pt>
                <c:pt idx="1235">
                  <c:v>3</c:v>
                </c:pt>
                <c:pt idx="1236">
                  <c:v>3</c:v>
                </c:pt>
                <c:pt idx="1237">
                  <c:v>4</c:v>
                </c:pt>
                <c:pt idx="1238">
                  <c:v>4</c:v>
                </c:pt>
                <c:pt idx="1239">
                  <c:v>2</c:v>
                </c:pt>
                <c:pt idx="1240">
                  <c:v>3</c:v>
                </c:pt>
                <c:pt idx="1241">
                  <c:v>3</c:v>
                </c:pt>
                <c:pt idx="1242">
                  <c:v>2</c:v>
                </c:pt>
                <c:pt idx="1243">
                  <c:v>4</c:v>
                </c:pt>
                <c:pt idx="1244">
                  <c:v>3</c:v>
                </c:pt>
                <c:pt idx="1245">
                  <c:v>4</c:v>
                </c:pt>
                <c:pt idx="1246">
                  <c:v>2</c:v>
                </c:pt>
                <c:pt idx="1247">
                  <c:v>2</c:v>
                </c:pt>
                <c:pt idx="1248">
                  <c:v>3</c:v>
                </c:pt>
                <c:pt idx="1249">
                  <c:v>3</c:v>
                </c:pt>
                <c:pt idx="1250">
                  <c:v>3</c:v>
                </c:pt>
                <c:pt idx="1251">
                  <c:v>3</c:v>
                </c:pt>
                <c:pt idx="1252">
                  <c:v>3</c:v>
                </c:pt>
                <c:pt idx="1253">
                  <c:v>3</c:v>
                </c:pt>
                <c:pt idx="1254">
                  <c:v>2</c:v>
                </c:pt>
                <c:pt idx="1255">
                  <c:v>5</c:v>
                </c:pt>
                <c:pt idx="1256">
                  <c:v>5</c:v>
                </c:pt>
                <c:pt idx="1257">
                  <c:v>3</c:v>
                </c:pt>
                <c:pt idx="1258">
                  <c:v>2</c:v>
                </c:pt>
                <c:pt idx="1259">
                  <c:v>3</c:v>
                </c:pt>
                <c:pt idx="1260">
                  <c:v>4</c:v>
                </c:pt>
                <c:pt idx="1261">
                  <c:v>3</c:v>
                </c:pt>
                <c:pt idx="1262">
                  <c:v>4</c:v>
                </c:pt>
                <c:pt idx="1263">
                  <c:v>3</c:v>
                </c:pt>
                <c:pt idx="1264">
                  <c:v>3</c:v>
                </c:pt>
                <c:pt idx="1265">
                  <c:v>3</c:v>
                </c:pt>
                <c:pt idx="1266">
                  <c:v>4</c:v>
                </c:pt>
                <c:pt idx="1267">
                  <c:v>3</c:v>
                </c:pt>
                <c:pt idx="1268">
                  <c:v>3</c:v>
                </c:pt>
                <c:pt idx="1269">
                  <c:v>2</c:v>
                </c:pt>
                <c:pt idx="1270">
                  <c:v>2</c:v>
                </c:pt>
                <c:pt idx="1271">
                  <c:v>3</c:v>
                </c:pt>
                <c:pt idx="1272">
                  <c:v>3</c:v>
                </c:pt>
                <c:pt idx="1273">
                  <c:v>3</c:v>
                </c:pt>
                <c:pt idx="1274">
                  <c:v>2</c:v>
                </c:pt>
                <c:pt idx="1275">
                  <c:v>3</c:v>
                </c:pt>
                <c:pt idx="1276">
                  <c:v>3</c:v>
                </c:pt>
                <c:pt idx="1277">
                  <c:v>2</c:v>
                </c:pt>
                <c:pt idx="1278">
                  <c:v>4</c:v>
                </c:pt>
                <c:pt idx="1279">
                  <c:v>3</c:v>
                </c:pt>
                <c:pt idx="1280">
                  <c:v>3</c:v>
                </c:pt>
                <c:pt idx="1281">
                  <c:v>4</c:v>
                </c:pt>
                <c:pt idx="1282">
                  <c:v>2</c:v>
                </c:pt>
                <c:pt idx="1283">
                  <c:v>4</c:v>
                </c:pt>
                <c:pt idx="1284">
                  <c:v>3</c:v>
                </c:pt>
                <c:pt idx="1285">
                  <c:v>2</c:v>
                </c:pt>
                <c:pt idx="1286">
                  <c:v>2</c:v>
                </c:pt>
                <c:pt idx="1287">
                  <c:v>3</c:v>
                </c:pt>
                <c:pt idx="1288">
                  <c:v>3</c:v>
                </c:pt>
                <c:pt idx="1289">
                  <c:v>2</c:v>
                </c:pt>
                <c:pt idx="1290">
                  <c:v>2</c:v>
                </c:pt>
                <c:pt idx="1291">
                  <c:v>3</c:v>
                </c:pt>
                <c:pt idx="1292">
                  <c:v>2</c:v>
                </c:pt>
                <c:pt idx="1293">
                  <c:v>3</c:v>
                </c:pt>
                <c:pt idx="1294">
                  <c:v>3</c:v>
                </c:pt>
                <c:pt idx="1295">
                  <c:v>3</c:v>
                </c:pt>
                <c:pt idx="1296">
                  <c:v>3</c:v>
                </c:pt>
                <c:pt idx="1297">
                  <c:v>3</c:v>
                </c:pt>
                <c:pt idx="1298">
                  <c:v>3</c:v>
                </c:pt>
                <c:pt idx="1299">
                  <c:v>4</c:v>
                </c:pt>
                <c:pt idx="1300">
                  <c:v>3</c:v>
                </c:pt>
                <c:pt idx="1301">
                  <c:v>4</c:v>
                </c:pt>
                <c:pt idx="1302">
                  <c:v>4</c:v>
                </c:pt>
                <c:pt idx="1303">
                  <c:v>2</c:v>
                </c:pt>
                <c:pt idx="1304">
                  <c:v>3</c:v>
                </c:pt>
                <c:pt idx="1305">
                  <c:v>4</c:v>
                </c:pt>
                <c:pt idx="1306">
                  <c:v>3</c:v>
                </c:pt>
                <c:pt idx="1307">
                  <c:v>3</c:v>
                </c:pt>
                <c:pt idx="1308">
                  <c:v>4</c:v>
                </c:pt>
                <c:pt idx="1309">
                  <c:v>4</c:v>
                </c:pt>
                <c:pt idx="1310">
                  <c:v>3</c:v>
                </c:pt>
                <c:pt idx="1311">
                  <c:v>3</c:v>
                </c:pt>
                <c:pt idx="1312">
                  <c:v>4</c:v>
                </c:pt>
                <c:pt idx="1313">
                  <c:v>2</c:v>
                </c:pt>
                <c:pt idx="1314">
                  <c:v>3</c:v>
                </c:pt>
                <c:pt idx="1315">
                  <c:v>3</c:v>
                </c:pt>
                <c:pt idx="1316">
                  <c:v>3</c:v>
                </c:pt>
                <c:pt idx="1317">
                  <c:v>4</c:v>
                </c:pt>
                <c:pt idx="1318">
                  <c:v>3</c:v>
                </c:pt>
                <c:pt idx="1319">
                  <c:v>4</c:v>
                </c:pt>
                <c:pt idx="1320">
                  <c:v>2</c:v>
                </c:pt>
                <c:pt idx="1321">
                  <c:v>4</c:v>
                </c:pt>
                <c:pt idx="1322">
                  <c:v>3</c:v>
                </c:pt>
                <c:pt idx="1323">
                  <c:v>2</c:v>
                </c:pt>
                <c:pt idx="1324">
                  <c:v>2</c:v>
                </c:pt>
                <c:pt idx="1325">
                  <c:v>5</c:v>
                </c:pt>
                <c:pt idx="1326">
                  <c:v>2</c:v>
                </c:pt>
                <c:pt idx="1327">
                  <c:v>4</c:v>
                </c:pt>
                <c:pt idx="1328">
                  <c:v>2</c:v>
                </c:pt>
                <c:pt idx="1329">
                  <c:v>4</c:v>
                </c:pt>
                <c:pt idx="1330">
                  <c:v>4</c:v>
                </c:pt>
                <c:pt idx="1331">
                  <c:v>3</c:v>
                </c:pt>
                <c:pt idx="1332">
                  <c:v>2</c:v>
                </c:pt>
                <c:pt idx="1333">
                  <c:v>2</c:v>
                </c:pt>
                <c:pt idx="1334">
                  <c:v>3</c:v>
                </c:pt>
                <c:pt idx="1335">
                  <c:v>4</c:v>
                </c:pt>
                <c:pt idx="1336">
                  <c:v>3</c:v>
                </c:pt>
                <c:pt idx="1337">
                  <c:v>4</c:v>
                </c:pt>
                <c:pt idx="1338">
                  <c:v>4</c:v>
                </c:pt>
                <c:pt idx="1339">
                  <c:v>4</c:v>
                </c:pt>
                <c:pt idx="1340">
                  <c:v>4</c:v>
                </c:pt>
                <c:pt idx="1341">
                  <c:v>5</c:v>
                </c:pt>
                <c:pt idx="1342">
                  <c:v>3</c:v>
                </c:pt>
                <c:pt idx="1343">
                  <c:v>3</c:v>
                </c:pt>
                <c:pt idx="1344">
                  <c:v>4</c:v>
                </c:pt>
                <c:pt idx="1345">
                  <c:v>3</c:v>
                </c:pt>
                <c:pt idx="1346">
                  <c:v>2</c:v>
                </c:pt>
                <c:pt idx="1347">
                  <c:v>4</c:v>
                </c:pt>
                <c:pt idx="1348">
                  <c:v>2</c:v>
                </c:pt>
                <c:pt idx="1349">
                  <c:v>3</c:v>
                </c:pt>
                <c:pt idx="1350">
                  <c:v>3</c:v>
                </c:pt>
                <c:pt idx="1351">
                  <c:v>4</c:v>
                </c:pt>
                <c:pt idx="1352">
                  <c:v>4</c:v>
                </c:pt>
                <c:pt idx="1353">
                  <c:v>3</c:v>
                </c:pt>
                <c:pt idx="1354">
                  <c:v>3</c:v>
                </c:pt>
                <c:pt idx="1355">
                  <c:v>4</c:v>
                </c:pt>
                <c:pt idx="1356">
                  <c:v>3</c:v>
                </c:pt>
                <c:pt idx="1357">
                  <c:v>2</c:v>
                </c:pt>
                <c:pt idx="1358">
                  <c:v>4</c:v>
                </c:pt>
                <c:pt idx="1359">
                  <c:v>2</c:v>
                </c:pt>
                <c:pt idx="1360">
                  <c:v>4</c:v>
                </c:pt>
                <c:pt idx="1361">
                  <c:v>3</c:v>
                </c:pt>
                <c:pt idx="1362">
                  <c:v>4</c:v>
                </c:pt>
                <c:pt idx="1363">
                  <c:v>3</c:v>
                </c:pt>
                <c:pt idx="1364">
                  <c:v>3</c:v>
                </c:pt>
                <c:pt idx="1365">
                  <c:v>2</c:v>
                </c:pt>
                <c:pt idx="1366">
                  <c:v>2</c:v>
                </c:pt>
                <c:pt idx="1367">
                  <c:v>2</c:v>
                </c:pt>
                <c:pt idx="1368">
                  <c:v>2</c:v>
                </c:pt>
                <c:pt idx="1369">
                  <c:v>3</c:v>
                </c:pt>
                <c:pt idx="1370">
                  <c:v>2</c:v>
                </c:pt>
                <c:pt idx="1371">
                  <c:v>3</c:v>
                </c:pt>
                <c:pt idx="1372">
                  <c:v>3</c:v>
                </c:pt>
                <c:pt idx="1373">
                  <c:v>3</c:v>
                </c:pt>
                <c:pt idx="1374">
                  <c:v>4</c:v>
                </c:pt>
                <c:pt idx="1375">
                  <c:v>3</c:v>
                </c:pt>
                <c:pt idx="1376">
                  <c:v>3</c:v>
                </c:pt>
                <c:pt idx="1377">
                  <c:v>2</c:v>
                </c:pt>
                <c:pt idx="1378">
                  <c:v>2</c:v>
                </c:pt>
                <c:pt idx="1379">
                  <c:v>4</c:v>
                </c:pt>
                <c:pt idx="1380">
                  <c:v>4</c:v>
                </c:pt>
                <c:pt idx="1381">
                  <c:v>2</c:v>
                </c:pt>
                <c:pt idx="1382">
                  <c:v>4</c:v>
                </c:pt>
                <c:pt idx="1383">
                  <c:v>3</c:v>
                </c:pt>
                <c:pt idx="1384">
                  <c:v>2</c:v>
                </c:pt>
                <c:pt idx="1385">
                  <c:v>4</c:v>
                </c:pt>
                <c:pt idx="1386">
                  <c:v>2</c:v>
                </c:pt>
                <c:pt idx="1387">
                  <c:v>3</c:v>
                </c:pt>
                <c:pt idx="1388">
                  <c:v>4</c:v>
                </c:pt>
                <c:pt idx="1389">
                  <c:v>3</c:v>
                </c:pt>
                <c:pt idx="1390">
                  <c:v>4</c:v>
                </c:pt>
                <c:pt idx="1391">
                  <c:v>3</c:v>
                </c:pt>
                <c:pt idx="1392">
                  <c:v>3</c:v>
                </c:pt>
                <c:pt idx="1393">
                  <c:v>4</c:v>
                </c:pt>
                <c:pt idx="1394">
                  <c:v>2</c:v>
                </c:pt>
                <c:pt idx="1395">
                  <c:v>4</c:v>
                </c:pt>
                <c:pt idx="1396">
                  <c:v>3</c:v>
                </c:pt>
                <c:pt idx="1397">
                  <c:v>3</c:v>
                </c:pt>
                <c:pt idx="1398">
                  <c:v>3</c:v>
                </c:pt>
                <c:pt idx="1399">
                  <c:v>3</c:v>
                </c:pt>
                <c:pt idx="1400">
                  <c:v>2</c:v>
                </c:pt>
                <c:pt idx="1401">
                  <c:v>4</c:v>
                </c:pt>
                <c:pt idx="1402">
                  <c:v>2</c:v>
                </c:pt>
                <c:pt idx="1403">
                  <c:v>3</c:v>
                </c:pt>
                <c:pt idx="1404">
                  <c:v>3</c:v>
                </c:pt>
                <c:pt idx="1405">
                  <c:v>3</c:v>
                </c:pt>
                <c:pt idx="1406">
                  <c:v>3</c:v>
                </c:pt>
                <c:pt idx="1407">
                  <c:v>3</c:v>
                </c:pt>
                <c:pt idx="1408">
                  <c:v>4</c:v>
                </c:pt>
                <c:pt idx="1409">
                  <c:v>2</c:v>
                </c:pt>
                <c:pt idx="1410">
                  <c:v>3</c:v>
                </c:pt>
                <c:pt idx="1411">
                  <c:v>4</c:v>
                </c:pt>
                <c:pt idx="1412">
                  <c:v>2</c:v>
                </c:pt>
                <c:pt idx="1413">
                  <c:v>3</c:v>
                </c:pt>
                <c:pt idx="1414">
                  <c:v>3</c:v>
                </c:pt>
                <c:pt idx="1415">
                  <c:v>3</c:v>
                </c:pt>
                <c:pt idx="1416">
                  <c:v>4</c:v>
                </c:pt>
                <c:pt idx="1417">
                  <c:v>4</c:v>
                </c:pt>
                <c:pt idx="1418">
                  <c:v>3</c:v>
                </c:pt>
                <c:pt idx="1419">
                  <c:v>4</c:v>
                </c:pt>
                <c:pt idx="1420">
                  <c:v>2</c:v>
                </c:pt>
                <c:pt idx="1421">
                  <c:v>3</c:v>
                </c:pt>
                <c:pt idx="1422">
                  <c:v>2</c:v>
                </c:pt>
                <c:pt idx="1423">
                  <c:v>4</c:v>
                </c:pt>
                <c:pt idx="1424">
                  <c:v>3</c:v>
                </c:pt>
                <c:pt idx="1425">
                  <c:v>4</c:v>
                </c:pt>
                <c:pt idx="1426">
                  <c:v>3</c:v>
                </c:pt>
                <c:pt idx="1427">
                  <c:v>3</c:v>
                </c:pt>
                <c:pt idx="1428">
                  <c:v>3</c:v>
                </c:pt>
                <c:pt idx="1429">
                  <c:v>3</c:v>
                </c:pt>
                <c:pt idx="1430">
                  <c:v>3</c:v>
                </c:pt>
                <c:pt idx="1431">
                  <c:v>4</c:v>
                </c:pt>
                <c:pt idx="1432">
                  <c:v>4</c:v>
                </c:pt>
                <c:pt idx="1433">
                  <c:v>3</c:v>
                </c:pt>
                <c:pt idx="1434">
                  <c:v>3</c:v>
                </c:pt>
                <c:pt idx="1435">
                  <c:v>3</c:v>
                </c:pt>
                <c:pt idx="1436">
                  <c:v>2</c:v>
                </c:pt>
                <c:pt idx="1437">
                  <c:v>2</c:v>
                </c:pt>
                <c:pt idx="1438">
                  <c:v>3</c:v>
                </c:pt>
                <c:pt idx="1439">
                  <c:v>2</c:v>
                </c:pt>
                <c:pt idx="1440">
                  <c:v>2</c:v>
                </c:pt>
                <c:pt idx="1441">
                  <c:v>2</c:v>
                </c:pt>
                <c:pt idx="1442">
                  <c:v>3</c:v>
                </c:pt>
                <c:pt idx="1443">
                  <c:v>3</c:v>
                </c:pt>
                <c:pt idx="1444">
                  <c:v>4</c:v>
                </c:pt>
                <c:pt idx="1445">
                  <c:v>4</c:v>
                </c:pt>
                <c:pt idx="1446">
                  <c:v>4</c:v>
                </c:pt>
                <c:pt idx="1447">
                  <c:v>4</c:v>
                </c:pt>
                <c:pt idx="1448">
                  <c:v>4</c:v>
                </c:pt>
                <c:pt idx="1449">
                  <c:v>3</c:v>
                </c:pt>
                <c:pt idx="1450">
                  <c:v>2</c:v>
                </c:pt>
                <c:pt idx="1451">
                  <c:v>4</c:v>
                </c:pt>
                <c:pt idx="1452">
                  <c:v>2</c:v>
                </c:pt>
                <c:pt idx="1453">
                  <c:v>4</c:v>
                </c:pt>
                <c:pt idx="1454">
                  <c:v>2</c:v>
                </c:pt>
                <c:pt idx="1455">
                  <c:v>3</c:v>
                </c:pt>
                <c:pt idx="1456">
                  <c:v>2</c:v>
                </c:pt>
                <c:pt idx="1457">
                  <c:v>5</c:v>
                </c:pt>
                <c:pt idx="1458">
                  <c:v>2</c:v>
                </c:pt>
                <c:pt idx="1459">
                  <c:v>2</c:v>
                </c:pt>
                <c:pt idx="1460">
                  <c:v>3</c:v>
                </c:pt>
                <c:pt idx="1461">
                  <c:v>4</c:v>
                </c:pt>
                <c:pt idx="1462">
                  <c:v>3</c:v>
                </c:pt>
                <c:pt idx="1463">
                  <c:v>2</c:v>
                </c:pt>
                <c:pt idx="1464">
                  <c:v>4</c:v>
                </c:pt>
                <c:pt idx="1465">
                  <c:v>3</c:v>
                </c:pt>
                <c:pt idx="1466">
                  <c:v>3</c:v>
                </c:pt>
                <c:pt idx="1467">
                  <c:v>3</c:v>
                </c:pt>
                <c:pt idx="1468">
                  <c:v>4</c:v>
                </c:pt>
                <c:pt idx="1469">
                  <c:v>2</c:v>
                </c:pt>
                <c:pt idx="1470">
                  <c:v>3</c:v>
                </c:pt>
                <c:pt idx="1471">
                  <c:v>3</c:v>
                </c:pt>
                <c:pt idx="1472">
                  <c:v>2</c:v>
                </c:pt>
                <c:pt idx="1473">
                  <c:v>3</c:v>
                </c:pt>
                <c:pt idx="1474">
                  <c:v>3</c:v>
                </c:pt>
                <c:pt idx="1475">
                  <c:v>2</c:v>
                </c:pt>
                <c:pt idx="1476">
                  <c:v>4</c:v>
                </c:pt>
                <c:pt idx="1477">
                  <c:v>3</c:v>
                </c:pt>
                <c:pt idx="1478">
                  <c:v>3</c:v>
                </c:pt>
                <c:pt idx="1479">
                  <c:v>3</c:v>
                </c:pt>
                <c:pt idx="1480">
                  <c:v>4</c:v>
                </c:pt>
                <c:pt idx="1481">
                  <c:v>3</c:v>
                </c:pt>
                <c:pt idx="1482">
                  <c:v>3</c:v>
                </c:pt>
                <c:pt idx="1483">
                  <c:v>3</c:v>
                </c:pt>
                <c:pt idx="1484">
                  <c:v>4</c:v>
                </c:pt>
                <c:pt idx="1485">
                  <c:v>3</c:v>
                </c:pt>
                <c:pt idx="1486">
                  <c:v>3</c:v>
                </c:pt>
                <c:pt idx="1487">
                  <c:v>3</c:v>
                </c:pt>
                <c:pt idx="1488">
                  <c:v>3</c:v>
                </c:pt>
                <c:pt idx="1489">
                  <c:v>6</c:v>
                </c:pt>
                <c:pt idx="1490">
                  <c:v>4</c:v>
                </c:pt>
                <c:pt idx="1491">
                  <c:v>3</c:v>
                </c:pt>
                <c:pt idx="1492">
                  <c:v>3</c:v>
                </c:pt>
                <c:pt idx="1493">
                  <c:v>3</c:v>
                </c:pt>
                <c:pt idx="1494">
                  <c:v>4</c:v>
                </c:pt>
                <c:pt idx="1495">
                  <c:v>2</c:v>
                </c:pt>
                <c:pt idx="1496">
                  <c:v>3</c:v>
                </c:pt>
                <c:pt idx="1497">
                  <c:v>4</c:v>
                </c:pt>
                <c:pt idx="1498">
                  <c:v>2</c:v>
                </c:pt>
                <c:pt idx="1499">
                  <c:v>4</c:v>
                </c:pt>
                <c:pt idx="1500">
                  <c:v>4</c:v>
                </c:pt>
                <c:pt idx="1501">
                  <c:v>3</c:v>
                </c:pt>
                <c:pt idx="1502">
                  <c:v>4</c:v>
                </c:pt>
                <c:pt idx="1503">
                  <c:v>3</c:v>
                </c:pt>
                <c:pt idx="1504">
                  <c:v>4</c:v>
                </c:pt>
                <c:pt idx="1505">
                  <c:v>3</c:v>
                </c:pt>
                <c:pt idx="1506">
                  <c:v>2</c:v>
                </c:pt>
                <c:pt idx="1507">
                  <c:v>4</c:v>
                </c:pt>
                <c:pt idx="1508">
                  <c:v>4</c:v>
                </c:pt>
                <c:pt idx="1509">
                  <c:v>3</c:v>
                </c:pt>
                <c:pt idx="1510">
                  <c:v>2</c:v>
                </c:pt>
                <c:pt idx="1511">
                  <c:v>4</c:v>
                </c:pt>
                <c:pt idx="1512">
                  <c:v>3</c:v>
                </c:pt>
                <c:pt idx="1513">
                  <c:v>5</c:v>
                </c:pt>
                <c:pt idx="1514">
                  <c:v>2</c:v>
                </c:pt>
                <c:pt idx="1515">
                  <c:v>3</c:v>
                </c:pt>
                <c:pt idx="1516">
                  <c:v>4</c:v>
                </c:pt>
                <c:pt idx="1517">
                  <c:v>4</c:v>
                </c:pt>
                <c:pt idx="1518">
                  <c:v>4</c:v>
                </c:pt>
                <c:pt idx="1519">
                  <c:v>3</c:v>
                </c:pt>
                <c:pt idx="1520">
                  <c:v>2</c:v>
                </c:pt>
                <c:pt idx="1521">
                  <c:v>3</c:v>
                </c:pt>
                <c:pt idx="1522">
                  <c:v>4</c:v>
                </c:pt>
                <c:pt idx="1523">
                  <c:v>4</c:v>
                </c:pt>
                <c:pt idx="1524">
                  <c:v>4</c:v>
                </c:pt>
                <c:pt idx="1525">
                  <c:v>3</c:v>
                </c:pt>
                <c:pt idx="1526">
                  <c:v>4</c:v>
                </c:pt>
                <c:pt idx="1527">
                  <c:v>4</c:v>
                </c:pt>
                <c:pt idx="1528">
                  <c:v>4</c:v>
                </c:pt>
                <c:pt idx="1529">
                  <c:v>2</c:v>
                </c:pt>
                <c:pt idx="1530">
                  <c:v>3</c:v>
                </c:pt>
                <c:pt idx="1531">
                  <c:v>4</c:v>
                </c:pt>
                <c:pt idx="1532">
                  <c:v>3</c:v>
                </c:pt>
                <c:pt idx="1533">
                  <c:v>4</c:v>
                </c:pt>
                <c:pt idx="1534">
                  <c:v>4</c:v>
                </c:pt>
                <c:pt idx="1535">
                  <c:v>3</c:v>
                </c:pt>
                <c:pt idx="1536">
                  <c:v>3</c:v>
                </c:pt>
                <c:pt idx="1537">
                  <c:v>3</c:v>
                </c:pt>
                <c:pt idx="1538">
                  <c:v>3</c:v>
                </c:pt>
                <c:pt idx="1539">
                  <c:v>4</c:v>
                </c:pt>
                <c:pt idx="1540">
                  <c:v>4</c:v>
                </c:pt>
                <c:pt idx="1541">
                  <c:v>4</c:v>
                </c:pt>
                <c:pt idx="1542">
                  <c:v>4</c:v>
                </c:pt>
                <c:pt idx="1543">
                  <c:v>4</c:v>
                </c:pt>
                <c:pt idx="1544">
                  <c:v>3</c:v>
                </c:pt>
                <c:pt idx="1545">
                  <c:v>2</c:v>
                </c:pt>
                <c:pt idx="1546">
                  <c:v>2</c:v>
                </c:pt>
                <c:pt idx="1547">
                  <c:v>2</c:v>
                </c:pt>
                <c:pt idx="1548">
                  <c:v>5</c:v>
                </c:pt>
                <c:pt idx="1549">
                  <c:v>4</c:v>
                </c:pt>
                <c:pt idx="1550">
                  <c:v>2</c:v>
                </c:pt>
                <c:pt idx="1551">
                  <c:v>3</c:v>
                </c:pt>
                <c:pt idx="1552">
                  <c:v>4</c:v>
                </c:pt>
                <c:pt idx="1553">
                  <c:v>3</c:v>
                </c:pt>
                <c:pt idx="1554">
                  <c:v>4</c:v>
                </c:pt>
                <c:pt idx="1555">
                  <c:v>2</c:v>
                </c:pt>
                <c:pt idx="1556">
                  <c:v>4</c:v>
                </c:pt>
                <c:pt idx="1557">
                  <c:v>3</c:v>
                </c:pt>
                <c:pt idx="1558">
                  <c:v>5</c:v>
                </c:pt>
                <c:pt idx="1559">
                  <c:v>4</c:v>
                </c:pt>
                <c:pt idx="1560">
                  <c:v>4</c:v>
                </c:pt>
                <c:pt idx="1561">
                  <c:v>4</c:v>
                </c:pt>
                <c:pt idx="1562">
                  <c:v>4</c:v>
                </c:pt>
                <c:pt idx="1563">
                  <c:v>3</c:v>
                </c:pt>
                <c:pt idx="1564">
                  <c:v>3</c:v>
                </c:pt>
                <c:pt idx="1565">
                  <c:v>2</c:v>
                </c:pt>
                <c:pt idx="1566">
                  <c:v>3</c:v>
                </c:pt>
                <c:pt idx="1567">
                  <c:v>3</c:v>
                </c:pt>
                <c:pt idx="1568">
                  <c:v>4</c:v>
                </c:pt>
                <c:pt idx="1569">
                  <c:v>3</c:v>
                </c:pt>
                <c:pt idx="1570">
                  <c:v>4</c:v>
                </c:pt>
                <c:pt idx="1571">
                  <c:v>4</c:v>
                </c:pt>
                <c:pt idx="1572">
                  <c:v>3</c:v>
                </c:pt>
                <c:pt idx="1573">
                  <c:v>3</c:v>
                </c:pt>
                <c:pt idx="1574">
                  <c:v>3</c:v>
                </c:pt>
                <c:pt idx="1575">
                  <c:v>3</c:v>
                </c:pt>
                <c:pt idx="1576">
                  <c:v>4</c:v>
                </c:pt>
                <c:pt idx="1577">
                  <c:v>3</c:v>
                </c:pt>
                <c:pt idx="1578">
                  <c:v>2</c:v>
                </c:pt>
                <c:pt idx="1579">
                  <c:v>4</c:v>
                </c:pt>
                <c:pt idx="1580">
                  <c:v>4</c:v>
                </c:pt>
                <c:pt idx="1581">
                  <c:v>2</c:v>
                </c:pt>
                <c:pt idx="1582">
                  <c:v>3</c:v>
                </c:pt>
                <c:pt idx="1583">
                  <c:v>4</c:v>
                </c:pt>
                <c:pt idx="1584">
                  <c:v>3</c:v>
                </c:pt>
                <c:pt idx="1585">
                  <c:v>4</c:v>
                </c:pt>
                <c:pt idx="1586">
                  <c:v>4</c:v>
                </c:pt>
                <c:pt idx="1587">
                  <c:v>5</c:v>
                </c:pt>
                <c:pt idx="1588">
                  <c:v>4</c:v>
                </c:pt>
                <c:pt idx="1589">
                  <c:v>4</c:v>
                </c:pt>
                <c:pt idx="1590">
                  <c:v>3</c:v>
                </c:pt>
                <c:pt idx="1591">
                  <c:v>4</c:v>
                </c:pt>
                <c:pt idx="1592">
                  <c:v>4</c:v>
                </c:pt>
                <c:pt idx="1593">
                  <c:v>3</c:v>
                </c:pt>
                <c:pt idx="1594">
                  <c:v>3</c:v>
                </c:pt>
                <c:pt idx="1595">
                  <c:v>4</c:v>
                </c:pt>
                <c:pt idx="1596">
                  <c:v>2</c:v>
                </c:pt>
                <c:pt idx="1597">
                  <c:v>3</c:v>
                </c:pt>
                <c:pt idx="1598">
                  <c:v>4</c:v>
                </c:pt>
                <c:pt idx="1599">
                  <c:v>4</c:v>
                </c:pt>
                <c:pt idx="1600">
                  <c:v>4</c:v>
                </c:pt>
                <c:pt idx="1601">
                  <c:v>4</c:v>
                </c:pt>
                <c:pt idx="1602">
                  <c:v>4</c:v>
                </c:pt>
                <c:pt idx="1603">
                  <c:v>3</c:v>
                </c:pt>
                <c:pt idx="1604">
                  <c:v>3</c:v>
                </c:pt>
                <c:pt idx="1605">
                  <c:v>4</c:v>
                </c:pt>
                <c:pt idx="1606">
                  <c:v>4</c:v>
                </c:pt>
                <c:pt idx="1607">
                  <c:v>5</c:v>
                </c:pt>
                <c:pt idx="1608">
                  <c:v>4</c:v>
                </c:pt>
                <c:pt idx="1609">
                  <c:v>5</c:v>
                </c:pt>
                <c:pt idx="1610">
                  <c:v>4</c:v>
                </c:pt>
                <c:pt idx="1611">
                  <c:v>4</c:v>
                </c:pt>
                <c:pt idx="1612">
                  <c:v>4</c:v>
                </c:pt>
                <c:pt idx="1613">
                  <c:v>4</c:v>
                </c:pt>
                <c:pt idx="1614">
                  <c:v>2</c:v>
                </c:pt>
                <c:pt idx="1615">
                  <c:v>3</c:v>
                </c:pt>
                <c:pt idx="1616">
                  <c:v>4</c:v>
                </c:pt>
                <c:pt idx="1617">
                  <c:v>2</c:v>
                </c:pt>
                <c:pt idx="1618">
                  <c:v>3</c:v>
                </c:pt>
                <c:pt idx="1619">
                  <c:v>2</c:v>
                </c:pt>
                <c:pt idx="1620">
                  <c:v>3</c:v>
                </c:pt>
                <c:pt idx="1621">
                  <c:v>4</c:v>
                </c:pt>
                <c:pt idx="1622">
                  <c:v>4</c:v>
                </c:pt>
                <c:pt idx="1623">
                  <c:v>2</c:v>
                </c:pt>
                <c:pt idx="1624">
                  <c:v>2</c:v>
                </c:pt>
                <c:pt idx="1625">
                  <c:v>3</c:v>
                </c:pt>
                <c:pt idx="1626">
                  <c:v>2</c:v>
                </c:pt>
                <c:pt idx="1627">
                  <c:v>3</c:v>
                </c:pt>
                <c:pt idx="1628">
                  <c:v>3</c:v>
                </c:pt>
                <c:pt idx="1629">
                  <c:v>3</c:v>
                </c:pt>
                <c:pt idx="1630">
                  <c:v>3</c:v>
                </c:pt>
                <c:pt idx="1631">
                  <c:v>4</c:v>
                </c:pt>
                <c:pt idx="1632">
                  <c:v>4</c:v>
                </c:pt>
                <c:pt idx="1633">
                  <c:v>3</c:v>
                </c:pt>
                <c:pt idx="1634">
                  <c:v>3</c:v>
                </c:pt>
                <c:pt idx="1635">
                  <c:v>3</c:v>
                </c:pt>
                <c:pt idx="1636">
                  <c:v>4</c:v>
                </c:pt>
                <c:pt idx="1637">
                  <c:v>2</c:v>
                </c:pt>
                <c:pt idx="1638">
                  <c:v>3</c:v>
                </c:pt>
                <c:pt idx="1639">
                  <c:v>3</c:v>
                </c:pt>
                <c:pt idx="1640">
                  <c:v>4</c:v>
                </c:pt>
                <c:pt idx="1641">
                  <c:v>5</c:v>
                </c:pt>
                <c:pt idx="1642">
                  <c:v>4</c:v>
                </c:pt>
                <c:pt idx="1643">
                  <c:v>2</c:v>
                </c:pt>
                <c:pt idx="1644">
                  <c:v>3</c:v>
                </c:pt>
                <c:pt idx="1645">
                  <c:v>3</c:v>
                </c:pt>
                <c:pt idx="1646">
                  <c:v>3</c:v>
                </c:pt>
                <c:pt idx="1647">
                  <c:v>3</c:v>
                </c:pt>
                <c:pt idx="1648">
                  <c:v>3</c:v>
                </c:pt>
                <c:pt idx="1649">
                  <c:v>2</c:v>
                </c:pt>
                <c:pt idx="1650">
                  <c:v>4</c:v>
                </c:pt>
                <c:pt idx="1651">
                  <c:v>3</c:v>
                </c:pt>
                <c:pt idx="1652">
                  <c:v>4</c:v>
                </c:pt>
                <c:pt idx="1653">
                  <c:v>3</c:v>
                </c:pt>
                <c:pt idx="1654">
                  <c:v>4</c:v>
                </c:pt>
                <c:pt idx="1655">
                  <c:v>3</c:v>
                </c:pt>
                <c:pt idx="1656">
                  <c:v>3</c:v>
                </c:pt>
                <c:pt idx="1657">
                  <c:v>3</c:v>
                </c:pt>
                <c:pt idx="1658">
                  <c:v>3</c:v>
                </c:pt>
                <c:pt idx="1659">
                  <c:v>3</c:v>
                </c:pt>
                <c:pt idx="1660">
                  <c:v>3</c:v>
                </c:pt>
                <c:pt idx="1661">
                  <c:v>3</c:v>
                </c:pt>
                <c:pt idx="1662">
                  <c:v>3</c:v>
                </c:pt>
                <c:pt idx="1663">
                  <c:v>3</c:v>
                </c:pt>
                <c:pt idx="1664">
                  <c:v>2</c:v>
                </c:pt>
                <c:pt idx="1665">
                  <c:v>3</c:v>
                </c:pt>
                <c:pt idx="1666">
                  <c:v>3</c:v>
                </c:pt>
                <c:pt idx="1667">
                  <c:v>2</c:v>
                </c:pt>
                <c:pt idx="1668">
                  <c:v>3</c:v>
                </c:pt>
                <c:pt idx="1669">
                  <c:v>3</c:v>
                </c:pt>
                <c:pt idx="1670">
                  <c:v>3</c:v>
                </c:pt>
                <c:pt idx="1671">
                  <c:v>3</c:v>
                </c:pt>
                <c:pt idx="1672">
                  <c:v>3</c:v>
                </c:pt>
                <c:pt idx="1673">
                  <c:v>4</c:v>
                </c:pt>
                <c:pt idx="1674">
                  <c:v>3</c:v>
                </c:pt>
                <c:pt idx="1675">
                  <c:v>3</c:v>
                </c:pt>
                <c:pt idx="1676">
                  <c:v>3</c:v>
                </c:pt>
                <c:pt idx="1677">
                  <c:v>4</c:v>
                </c:pt>
                <c:pt idx="1678">
                  <c:v>3</c:v>
                </c:pt>
                <c:pt idx="1679">
                  <c:v>3</c:v>
                </c:pt>
                <c:pt idx="1680">
                  <c:v>4</c:v>
                </c:pt>
                <c:pt idx="1681">
                  <c:v>2</c:v>
                </c:pt>
                <c:pt idx="1682">
                  <c:v>3</c:v>
                </c:pt>
                <c:pt idx="1683">
                  <c:v>3</c:v>
                </c:pt>
                <c:pt idx="1684">
                  <c:v>4</c:v>
                </c:pt>
                <c:pt idx="1685">
                  <c:v>6</c:v>
                </c:pt>
                <c:pt idx="1686">
                  <c:v>3</c:v>
                </c:pt>
                <c:pt idx="1687">
                  <c:v>3</c:v>
                </c:pt>
                <c:pt idx="1688">
                  <c:v>3</c:v>
                </c:pt>
                <c:pt idx="1689">
                  <c:v>3</c:v>
                </c:pt>
                <c:pt idx="1690">
                  <c:v>4</c:v>
                </c:pt>
                <c:pt idx="1691">
                  <c:v>2</c:v>
                </c:pt>
                <c:pt idx="1692">
                  <c:v>3</c:v>
                </c:pt>
                <c:pt idx="1693">
                  <c:v>3</c:v>
                </c:pt>
                <c:pt idx="1694">
                  <c:v>3</c:v>
                </c:pt>
                <c:pt idx="1695">
                  <c:v>4</c:v>
                </c:pt>
                <c:pt idx="1696">
                  <c:v>4</c:v>
                </c:pt>
                <c:pt idx="1697">
                  <c:v>4</c:v>
                </c:pt>
                <c:pt idx="1698">
                  <c:v>3</c:v>
                </c:pt>
                <c:pt idx="1699">
                  <c:v>2</c:v>
                </c:pt>
                <c:pt idx="1700">
                  <c:v>5</c:v>
                </c:pt>
                <c:pt idx="1701">
                  <c:v>3</c:v>
                </c:pt>
                <c:pt idx="1702">
                  <c:v>3</c:v>
                </c:pt>
                <c:pt idx="1703">
                  <c:v>4</c:v>
                </c:pt>
                <c:pt idx="1704">
                  <c:v>4</c:v>
                </c:pt>
                <c:pt idx="1705">
                  <c:v>6</c:v>
                </c:pt>
                <c:pt idx="1706">
                  <c:v>3</c:v>
                </c:pt>
                <c:pt idx="1707">
                  <c:v>5</c:v>
                </c:pt>
                <c:pt idx="1708">
                  <c:v>3</c:v>
                </c:pt>
                <c:pt idx="1709">
                  <c:v>4</c:v>
                </c:pt>
                <c:pt idx="1710">
                  <c:v>4</c:v>
                </c:pt>
                <c:pt idx="1711">
                  <c:v>3</c:v>
                </c:pt>
                <c:pt idx="1712">
                  <c:v>3</c:v>
                </c:pt>
                <c:pt idx="1713">
                  <c:v>3</c:v>
                </c:pt>
                <c:pt idx="1714">
                  <c:v>3</c:v>
                </c:pt>
                <c:pt idx="1715">
                  <c:v>2</c:v>
                </c:pt>
                <c:pt idx="1716">
                  <c:v>4</c:v>
                </c:pt>
                <c:pt idx="1717">
                  <c:v>2</c:v>
                </c:pt>
                <c:pt idx="1718">
                  <c:v>3</c:v>
                </c:pt>
                <c:pt idx="1719">
                  <c:v>3</c:v>
                </c:pt>
                <c:pt idx="1720">
                  <c:v>4</c:v>
                </c:pt>
                <c:pt idx="1721">
                  <c:v>4</c:v>
                </c:pt>
                <c:pt idx="1722">
                  <c:v>4</c:v>
                </c:pt>
                <c:pt idx="1723">
                  <c:v>5</c:v>
                </c:pt>
                <c:pt idx="1724">
                  <c:v>4</c:v>
                </c:pt>
                <c:pt idx="1725">
                  <c:v>2</c:v>
                </c:pt>
                <c:pt idx="1726">
                  <c:v>3</c:v>
                </c:pt>
                <c:pt idx="1727">
                  <c:v>3</c:v>
                </c:pt>
              </c:numCache>
            </c:numRef>
          </c:yVal>
          <c:smooth val="0"/>
          <c:extLst xmlns:c16r2="http://schemas.microsoft.com/office/drawing/2015/06/chart">
            <c:ext xmlns:c16="http://schemas.microsoft.com/office/drawing/2014/chart" uri="{C3380CC4-5D6E-409C-BE32-E72D297353CC}">
              <c16:uniqueId val="{00000000-38C2-4D24-A166-487C1DC53960}"/>
            </c:ext>
          </c:extLst>
        </c:ser>
        <c:dLbls>
          <c:showLegendKey val="0"/>
          <c:showVal val="0"/>
          <c:showCatName val="0"/>
          <c:showSerName val="0"/>
          <c:showPercent val="0"/>
          <c:showBubbleSize val="0"/>
        </c:dLbls>
        <c:axId val="389236872"/>
        <c:axId val="389241968"/>
      </c:scatterChart>
      <c:valAx>
        <c:axId val="389236872"/>
        <c:scaling>
          <c:orientation val="minMax"/>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GB"/>
                  <a:t>Age</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389241968"/>
        <c:crosses val="autoZero"/>
        <c:crossBetween val="midCat"/>
      </c:valAx>
      <c:valAx>
        <c:axId val="389241968"/>
        <c:scaling>
          <c:orientation val="minMax"/>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GB"/>
                  <a:t>No. of Bedrooms</a:t>
                </a:r>
              </a:p>
            </c:rich>
          </c:tx>
          <c:layout/>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389236872"/>
        <c:crosses val="autoZero"/>
        <c:crossBetween val="midCat"/>
      </c:valAx>
      <c:spPr>
        <a:noFill/>
        <a:ln>
          <a:noFill/>
        </a:ln>
        <a:effectLst/>
      </c:spPr>
    </c:plotArea>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'[Housing_DataSet (1).xlsx]Sheet1'!$D$2:$D$1729</cx:f>
        <cx:lvl ptCount="1728" formatCode="General">
          <cx:pt idx="0">42</cx:pt>
          <cx:pt idx="1">28</cx:pt>
          <cx:pt idx="2">33</cx:pt>
          <cx:pt idx="3">13</cx:pt>
          <cx:pt idx="4">28</cx:pt>
          <cx:pt idx="5">31</cx:pt>
          <cx:pt idx="6">33</cx:pt>
          <cx:pt idx="7">23</cx:pt>
          <cx:pt idx="8">36</cx:pt>
          <cx:pt idx="9">4</cx:pt>
          <cx:pt idx="10">23</cx:pt>
          <cx:pt idx="11">1</cx:pt>
          <cx:pt idx="12">13</cx:pt>
          <cx:pt idx="13">53</cx:pt>
          <cx:pt idx="14">9</cx:pt>
          <cx:pt idx="15">88</cx:pt>
          <cx:pt idx="16">9</cx:pt>
          <cx:pt idx="17">28</cx:pt>
          <cx:pt idx="18">82</cx:pt>
          <cx:pt idx="19">17</cx:pt>
          <cx:pt idx="20">12</cx:pt>
          <cx:pt idx="21">21</cx:pt>
          <cx:pt idx="22">1</cx:pt>
          <cx:pt idx="23">24</cx:pt>
          <cx:pt idx="24">16</cx:pt>
          <cx:pt idx="25">28</cx:pt>
          <cx:pt idx="26">26</cx:pt>
          <cx:pt idx="27">26</cx:pt>
          <cx:pt idx="28">53</cx:pt>
          <cx:pt idx="29">56</cx:pt>
          <cx:pt idx="30">51</cx:pt>
          <cx:pt idx="31">3</cx:pt>
          <cx:pt idx="32">9</cx:pt>
          <cx:pt idx="33">28</cx:pt>
          <cx:pt idx="34">1</cx:pt>
          <cx:pt idx="35">19</cx:pt>
          <cx:pt idx="36">1</cx:pt>
          <cx:pt idx="37">28</cx:pt>
          <cx:pt idx="38">43</cx:pt>
          <cx:pt idx="39">28</cx:pt>
          <cx:pt idx="40">45</cx:pt>
          <cx:pt idx="41">32</cx:pt>
          <cx:pt idx="42">54</cx:pt>
          <cx:pt idx="43">9</cx:pt>
          <cx:pt idx="44">28</cx:pt>
          <cx:pt idx="45">28</cx:pt>
          <cx:pt idx="46">98</cx:pt>
          <cx:pt idx="47">54</cx:pt>
          <cx:pt idx="48">73</cx:pt>
          <cx:pt idx="49">48</cx:pt>
          <cx:pt idx="50">28</cx:pt>
          <cx:pt idx="51">16</cx:pt>
          <cx:pt idx="52">28</cx:pt>
          <cx:pt idx="53">32</cx:pt>
          <cx:pt idx="54">15</cx:pt>
          <cx:pt idx="55">28</cx:pt>
          <cx:pt idx="56">14</cx:pt>
          <cx:pt idx="57">15</cx:pt>
          <cx:pt idx="58">28</cx:pt>
          <cx:pt idx="59">15</cx:pt>
          <cx:pt idx="60">28</cx:pt>
          <cx:pt idx="61">14</cx:pt>
          <cx:pt idx="62">25</cx:pt>
          <cx:pt idx="63">25</cx:pt>
          <cx:pt idx="64">15</cx:pt>
          <cx:pt idx="65">28</cx:pt>
          <cx:pt idx="66">28</cx:pt>
          <cx:pt idx="67">12</cx:pt>
          <cx:pt idx="68">16</cx:pt>
          <cx:pt idx="69">28</cx:pt>
          <cx:pt idx="70">28</cx:pt>
          <cx:pt idx="71">14</cx:pt>
          <cx:pt idx="72">28</cx:pt>
          <cx:pt idx="73">28</cx:pt>
          <cx:pt idx="74">18</cx:pt>
          <cx:pt idx="75">28</cx:pt>
          <cx:pt idx="76">14</cx:pt>
          <cx:pt idx="77">53</cx:pt>
          <cx:pt idx="78">28</cx:pt>
          <cx:pt idx="79">32</cx:pt>
          <cx:pt idx="80">14</cx:pt>
          <cx:pt idx="81">25</cx:pt>
          <cx:pt idx="82">14</cx:pt>
          <cx:pt idx="83">11</cx:pt>
          <cx:pt idx="84">2</cx:pt>
          <cx:pt idx="85">14</cx:pt>
          <cx:pt idx="86">28</cx:pt>
          <cx:pt idx="87">16</cx:pt>
          <cx:pt idx="88">91</cx:pt>
          <cx:pt idx="89">15</cx:pt>
          <cx:pt idx="90">11</cx:pt>
          <cx:pt idx="91">11</cx:pt>
          <cx:pt idx="92">25</cx:pt>
          <cx:pt idx="93">26</cx:pt>
          <cx:pt idx="94">15</cx:pt>
          <cx:pt idx="95">28</cx:pt>
          <cx:pt idx="96">28</cx:pt>
          <cx:pt idx="97">13</cx:pt>
          <cx:pt idx="98">18</cx:pt>
          <cx:pt idx="99">68</cx:pt>
          <cx:pt idx="100">28</cx:pt>
          <cx:pt idx="101">49</cx:pt>
          <cx:pt idx="102">28</cx:pt>
          <cx:pt idx="103">41</cx:pt>
          <cx:pt idx="104">2</cx:pt>
          <cx:pt idx="105">8</cx:pt>
          <cx:pt idx="106">16</cx:pt>
          <cx:pt idx="107">28</cx:pt>
          <cx:pt idx="108">75</cx:pt>
          <cx:pt idx="109">36</cx:pt>
          <cx:pt idx="110">43</cx:pt>
          <cx:pt idx="111">45</cx:pt>
          <cx:pt idx="112">6</cx:pt>
          <cx:pt idx="113">23</cx:pt>
          <cx:pt idx="114">28</cx:pt>
          <cx:pt idx="115">28</cx:pt>
          <cx:pt idx="116">6</cx:pt>
          <cx:pt idx="117">16</cx:pt>
          <cx:pt idx="118">11</cx:pt>
          <cx:pt idx="119">12</cx:pt>
          <cx:pt idx="120">45</cx:pt>
          <cx:pt idx="121">75</cx:pt>
          <cx:pt idx="122">12</cx:pt>
          <cx:pt idx="123">83</cx:pt>
          <cx:pt idx="124">28</cx:pt>
          <cx:pt idx="125">9</cx:pt>
          <cx:pt idx="126">12</cx:pt>
          <cx:pt idx="127">3</cx:pt>
          <cx:pt idx="128">33</cx:pt>
          <cx:pt idx="129">28</cx:pt>
          <cx:pt idx="130">28</cx:pt>
          <cx:pt idx="131">15</cx:pt>
          <cx:pt idx="132">53</cx:pt>
          <cx:pt idx="133">28</cx:pt>
          <cx:pt idx="134">28</cx:pt>
          <cx:pt idx="135">63</cx:pt>
          <cx:pt idx="136">33</cx:pt>
          <cx:pt idx="137">44</cx:pt>
          <cx:pt idx="138">48</cx:pt>
          <cx:pt idx="139">29</cx:pt>
          <cx:pt idx="140">78</cx:pt>
          <cx:pt idx="141">32</cx:pt>
          <cx:pt idx="142">1</cx:pt>
          <cx:pt idx="143">16</cx:pt>
          <cx:pt idx="144">1</cx:pt>
          <cx:pt idx="145">21</cx:pt>
          <cx:pt idx="146">53</cx:pt>
          <cx:pt idx="147">16</cx:pt>
          <cx:pt idx="148">16</cx:pt>
          <cx:pt idx="149">15</cx:pt>
          <cx:pt idx="150">7</cx:pt>
          <cx:pt idx="151">16</cx:pt>
          <cx:pt idx="152">15</cx:pt>
          <cx:pt idx="153">15</cx:pt>
          <cx:pt idx="154">1</cx:pt>
          <cx:pt idx="155">14</cx:pt>
          <cx:pt idx="156">12</cx:pt>
          <cx:pt idx="157">83</cx:pt>
          <cx:pt idx="158">13</cx:pt>
          <cx:pt idx="159">1</cx:pt>
          <cx:pt idx="160">37</cx:pt>
          <cx:pt idx="161">28</cx:pt>
          <cx:pt idx="162">14</cx:pt>
          <cx:pt idx="163">9</cx:pt>
          <cx:pt idx="164">13</cx:pt>
          <cx:pt idx="165">14</cx:pt>
          <cx:pt idx="166">7</cx:pt>
          <cx:pt idx="167">16</cx:pt>
          <cx:pt idx="168">15</cx:pt>
          <cx:pt idx="169">1</cx:pt>
          <cx:pt idx="170">28</cx:pt>
          <cx:pt idx="171">1</cx:pt>
          <cx:pt idx="172">12</cx:pt>
          <cx:pt idx="173">15</cx:pt>
          <cx:pt idx="174">6</cx:pt>
          <cx:pt idx="175">28</cx:pt>
          <cx:pt idx="176">15</cx:pt>
          <cx:pt idx="177">28</cx:pt>
          <cx:pt idx="178">13</cx:pt>
          <cx:pt idx="179">16</cx:pt>
          <cx:pt idx="180">33</cx:pt>
          <cx:pt idx="181">9</cx:pt>
          <cx:pt idx="182">28</cx:pt>
          <cx:pt idx="183">48</cx:pt>
          <cx:pt idx="184">23</cx:pt>
          <cx:pt idx="185">16</cx:pt>
          <cx:pt idx="186">28</cx:pt>
          <cx:pt idx="187">35</cx:pt>
          <cx:pt idx="188">28</cx:pt>
          <cx:pt idx="189">9</cx:pt>
          <cx:pt idx="190">37</cx:pt>
          <cx:pt idx="191">6</cx:pt>
          <cx:pt idx="192">53</cx:pt>
          <cx:pt idx="193">35</cx:pt>
          <cx:pt idx="194">15</cx:pt>
          <cx:pt idx="195">17</cx:pt>
          <cx:pt idx="196">93</cx:pt>
          <cx:pt idx="197">28</cx:pt>
          <cx:pt idx="198">16</cx:pt>
          <cx:pt idx="199">14</cx:pt>
          <cx:pt idx="200">28</cx:pt>
          <cx:pt idx="201">19</cx:pt>
          <cx:pt idx="202">19</cx:pt>
          <cx:pt idx="203">18</cx:pt>
          <cx:pt idx="204">17</cx:pt>
          <cx:pt idx="205">28</cx:pt>
          <cx:pt idx="206">28</cx:pt>
          <cx:pt idx="207">19</cx:pt>
          <cx:pt idx="208">16</cx:pt>
          <cx:pt idx="209">28</cx:pt>
          <cx:pt idx="210">25</cx:pt>
          <cx:pt idx="211">19</cx:pt>
          <cx:pt idx="212">17</cx:pt>
          <cx:pt idx="213">17</cx:pt>
          <cx:pt idx="214">28</cx:pt>
          <cx:pt idx="215">18</cx:pt>
          <cx:pt idx="216">17</cx:pt>
          <cx:pt idx="217">73</cx:pt>
          <cx:pt idx="218">7</cx:pt>
          <cx:pt idx="219">28</cx:pt>
          <cx:pt idx="220">16</cx:pt>
          <cx:pt idx="221">16</cx:pt>
          <cx:pt idx="222">11</cx:pt>
          <cx:pt idx="223">16</cx:pt>
          <cx:pt idx="224">18</cx:pt>
          <cx:pt idx="225">15</cx:pt>
          <cx:pt idx="226">19</cx:pt>
          <cx:pt idx="227">19</cx:pt>
          <cx:pt idx="228">19</cx:pt>
          <cx:pt idx="229">19</cx:pt>
          <cx:pt idx="230">18</cx:pt>
          <cx:pt idx="231">16</cx:pt>
          <cx:pt idx="232">28</cx:pt>
          <cx:pt idx="233">18</cx:pt>
          <cx:pt idx="234">18</cx:pt>
          <cx:pt idx="235">16</cx:pt>
          <cx:pt idx="236">18</cx:pt>
          <cx:pt idx="237">19</cx:pt>
          <cx:pt idx="238">19</cx:pt>
          <cx:pt idx="239">16</cx:pt>
          <cx:pt idx="240">18</cx:pt>
          <cx:pt idx="241">18</cx:pt>
          <cx:pt idx="242">17</cx:pt>
          <cx:pt idx="243">24</cx:pt>
          <cx:pt idx="244">17</cx:pt>
          <cx:pt idx="245">19</cx:pt>
          <cx:pt idx="246">38</cx:pt>
          <cx:pt idx="247">16</cx:pt>
          <cx:pt idx="248">28</cx:pt>
          <cx:pt idx="249">16</cx:pt>
          <cx:pt idx="250">28</cx:pt>
          <cx:pt idx="251">22</cx:pt>
          <cx:pt idx="252">12</cx:pt>
          <cx:pt idx="253">19</cx:pt>
          <cx:pt idx="254">16</cx:pt>
          <cx:pt idx="255">35</cx:pt>
          <cx:pt idx="256">17</cx:pt>
          <cx:pt idx="257">16</cx:pt>
          <cx:pt idx="258">12</cx:pt>
          <cx:pt idx="259">17</cx:pt>
          <cx:pt idx="260">28</cx:pt>
          <cx:pt idx="261">25</cx:pt>
          <cx:pt idx="262">28</cx:pt>
          <cx:pt idx="263">18</cx:pt>
          <cx:pt idx="264">19</cx:pt>
          <cx:pt idx="265">16</cx:pt>
          <cx:pt idx="266">17</cx:pt>
          <cx:pt idx="267">26</cx:pt>
          <cx:pt idx="268">27</cx:pt>
          <cx:pt idx="269">28</cx:pt>
          <cx:pt idx="270">21</cx:pt>
          <cx:pt idx="271">24</cx:pt>
          <cx:pt idx="272">23</cx:pt>
          <cx:pt idx="273">9</cx:pt>
          <cx:pt idx="274">28</cx:pt>
          <cx:pt idx="275">19</cx:pt>
          <cx:pt idx="276">24</cx:pt>
          <cx:pt idx="277">36</cx:pt>
          <cx:pt idx="278">58</cx:pt>
          <cx:pt idx="279">19</cx:pt>
          <cx:pt idx="280">41</cx:pt>
          <cx:pt idx="281">28</cx:pt>
          <cx:pt idx="282">26</cx:pt>
          <cx:pt idx="283">26</cx:pt>
          <cx:pt idx="284">16</cx:pt>
          <cx:pt idx="285">8</cx:pt>
          <cx:pt idx="286">32</cx:pt>
          <cx:pt idx="287">5</cx:pt>
          <cx:pt idx="288">6</cx:pt>
          <cx:pt idx="289">18</cx:pt>
          <cx:pt idx="290">15</cx:pt>
          <cx:pt idx="291">19</cx:pt>
          <cx:pt idx="292">16</cx:pt>
          <cx:pt idx="293">24</cx:pt>
          <cx:pt idx="294">28</cx:pt>
          <cx:pt idx="295">26</cx:pt>
          <cx:pt idx="296">2</cx:pt>
          <cx:pt idx="297">28</cx:pt>
          <cx:pt idx="298">28</cx:pt>
          <cx:pt idx="299">33</cx:pt>
          <cx:pt idx="300">36</cx:pt>
          <cx:pt idx="301">24</cx:pt>
          <cx:pt idx="302">29</cx:pt>
          <cx:pt idx="303">35</cx:pt>
          <cx:pt idx="304">12</cx:pt>
          <cx:pt idx="305">16</cx:pt>
          <cx:pt idx="306">18</cx:pt>
          <cx:pt idx="307">28</cx:pt>
          <cx:pt idx="308">28</cx:pt>
          <cx:pt idx="309">33</cx:pt>
          <cx:pt idx="310">25</cx:pt>
          <cx:pt idx="311">1</cx:pt>
          <cx:pt idx="312">36</cx:pt>
          <cx:pt idx="313">14</cx:pt>
          <cx:pt idx="314">34</cx:pt>
          <cx:pt idx="315">34</cx:pt>
          <cx:pt idx="316">19</cx:pt>
          <cx:pt idx="317">15</cx:pt>
          <cx:pt idx="318">28</cx:pt>
          <cx:pt idx="319">3</cx:pt>
          <cx:pt idx="320">19</cx:pt>
          <cx:pt idx="321">34</cx:pt>
          <cx:pt idx="322">18</cx:pt>
          <cx:pt idx="323">14</cx:pt>
          <cx:pt idx="324">18</cx:pt>
          <cx:pt idx="325">37</cx:pt>
          <cx:pt idx="326">19</cx:pt>
          <cx:pt idx="327">22</cx:pt>
          <cx:pt idx="328">16</cx:pt>
          <cx:pt idx="329">31</cx:pt>
          <cx:pt idx="330">33</cx:pt>
          <cx:pt idx="331">4</cx:pt>
          <cx:pt idx="332">18</cx:pt>
          <cx:pt idx="333">15</cx:pt>
          <cx:pt idx="334">29</cx:pt>
          <cx:pt idx="335">73</cx:pt>
          <cx:pt idx="336">36</cx:pt>
          <cx:pt idx="337">38</cx:pt>
          <cx:pt idx="338">17</cx:pt>
          <cx:pt idx="339">25</cx:pt>
          <cx:pt idx="340">22</cx:pt>
          <cx:pt idx="341">29</cx:pt>
          <cx:pt idx="342">18</cx:pt>
          <cx:pt idx="343">49</cx:pt>
          <cx:pt idx="344">18</cx:pt>
          <cx:pt idx="345">23</cx:pt>
          <cx:pt idx="346">17</cx:pt>
          <cx:pt idx="347">61</cx:pt>
          <cx:pt idx="348">28</cx:pt>
          <cx:pt idx="349">25</cx:pt>
          <cx:pt idx="350">9</cx:pt>
          <cx:pt idx="351">27</cx:pt>
          <cx:pt idx="352">33</cx:pt>
          <cx:pt idx="353">15</cx:pt>
          <cx:pt idx="354">56</cx:pt>
          <cx:pt idx="355">15</cx:pt>
          <cx:pt idx="356">37</cx:pt>
          <cx:pt idx="357">18</cx:pt>
          <cx:pt idx="358">17</cx:pt>
          <cx:pt idx="359">7</cx:pt>
          <cx:pt idx="360">31</cx:pt>
          <cx:pt idx="361">12</cx:pt>
          <cx:pt idx="362">9</cx:pt>
          <cx:pt idx="363">26</cx:pt>
          <cx:pt idx="364">35</cx:pt>
          <cx:pt idx="365">33</cx:pt>
          <cx:pt idx="366">43</cx:pt>
          <cx:pt idx="367">18</cx:pt>
          <cx:pt idx="368">29</cx:pt>
          <cx:pt idx="369">28</cx:pt>
          <cx:pt idx="370">33</cx:pt>
          <cx:pt idx="371">17</cx:pt>
          <cx:pt idx="372">18</cx:pt>
          <cx:pt idx="373">11</cx:pt>
          <cx:pt idx="374">28</cx:pt>
          <cx:pt idx="375">19</cx:pt>
          <cx:pt idx="376">25</cx:pt>
          <cx:pt idx="377">15</cx:pt>
          <cx:pt idx="378">9</cx:pt>
          <cx:pt idx="379">18</cx:pt>
          <cx:pt idx="380">28</cx:pt>
          <cx:pt idx="381">32</cx:pt>
          <cx:pt idx="382">28</cx:pt>
          <cx:pt idx="383">21</cx:pt>
          <cx:pt idx="384">78</cx:pt>
          <cx:pt idx="385">29</cx:pt>
          <cx:pt idx="386">33</cx:pt>
          <cx:pt idx="387">35</cx:pt>
          <cx:pt idx="388">16</cx:pt>
          <cx:pt idx="389">35</cx:pt>
          <cx:pt idx="390">18</cx:pt>
          <cx:pt idx="391">32</cx:pt>
          <cx:pt idx="392">28</cx:pt>
          <cx:pt idx="393">31</cx:pt>
          <cx:pt idx="394">13</cx:pt>
          <cx:pt idx="395">28</cx:pt>
          <cx:pt idx="396">13</cx:pt>
          <cx:pt idx="397">16</cx:pt>
          <cx:pt idx="398">28</cx:pt>
          <cx:pt idx="399">54</cx:pt>
          <cx:pt idx="400">29</cx:pt>
          <cx:pt idx="401">32</cx:pt>
          <cx:pt idx="402">55</cx:pt>
          <cx:pt idx="403">19</cx:pt>
          <cx:pt idx="404">14</cx:pt>
          <cx:pt idx="405">8</cx:pt>
          <cx:pt idx="406">29</cx:pt>
          <cx:pt idx="407">33</cx:pt>
          <cx:pt idx="408">18</cx:pt>
          <cx:pt idx="409">25</cx:pt>
          <cx:pt idx="410">9</cx:pt>
          <cx:pt idx="411">38</cx:pt>
          <cx:pt idx="412">38</cx:pt>
          <cx:pt idx="413">19</cx:pt>
          <cx:pt idx="414">34</cx:pt>
          <cx:pt idx="415">26</cx:pt>
          <cx:pt idx="416">35</cx:pt>
          <cx:pt idx="417">35</cx:pt>
          <cx:pt idx="418">28</cx:pt>
          <cx:pt idx="419">3</cx:pt>
          <cx:pt idx="420">37</cx:pt>
          <cx:pt idx="421">13</cx:pt>
          <cx:pt idx="422">11</cx:pt>
          <cx:pt idx="423">16</cx:pt>
          <cx:pt idx="424">54</cx:pt>
          <cx:pt idx="425">5</cx:pt>
          <cx:pt idx="426">14</cx:pt>
          <cx:pt idx="427">19</cx:pt>
          <cx:pt idx="428">17</cx:pt>
          <cx:pt idx="429">28</cx:pt>
          <cx:pt idx="430">19</cx:pt>
          <cx:pt idx="431">11</cx:pt>
          <cx:pt idx="432">28</cx:pt>
          <cx:pt idx="433">14</cx:pt>
          <cx:pt idx="434">25</cx:pt>
          <cx:pt idx="435">28</cx:pt>
          <cx:pt idx="436">64</cx:pt>
          <cx:pt idx="437">14</cx:pt>
          <cx:pt idx="438">15</cx:pt>
          <cx:pt idx="439">15</cx:pt>
          <cx:pt idx="440">88</cx:pt>
          <cx:pt idx="441">54</cx:pt>
          <cx:pt idx="442">19</cx:pt>
          <cx:pt idx="443">15</cx:pt>
          <cx:pt idx="444">25</cx:pt>
          <cx:pt idx="445">12</cx:pt>
          <cx:pt idx="446">32</cx:pt>
          <cx:pt idx="447">14</cx:pt>
          <cx:pt idx="448">17</cx:pt>
          <cx:pt idx="449">2</cx:pt>
          <cx:pt idx="450">1</cx:pt>
          <cx:pt idx="451">24</cx:pt>
          <cx:pt idx="452">21</cx:pt>
          <cx:pt idx="453">2</cx:pt>
          <cx:pt idx="454">3</cx:pt>
          <cx:pt idx="455">5</cx:pt>
          <cx:pt idx="456">14</cx:pt>
          <cx:pt idx="457">16</cx:pt>
          <cx:pt idx="458">59</cx:pt>
          <cx:pt idx="459">13</cx:pt>
          <cx:pt idx="460">11</cx:pt>
          <cx:pt idx="461">18</cx:pt>
          <cx:pt idx="462">6</cx:pt>
          <cx:pt idx="463">54</cx:pt>
          <cx:pt idx="464">18</cx:pt>
          <cx:pt idx="465">17</cx:pt>
          <cx:pt idx="466">52</cx:pt>
          <cx:pt idx="467">47</cx:pt>
          <cx:pt idx="468">27</cx:pt>
          <cx:pt idx="469">64</cx:pt>
          <cx:pt idx="470">29</cx:pt>
          <cx:pt idx="471">48</cx:pt>
          <cx:pt idx="472">12</cx:pt>
          <cx:pt idx="473">15</cx:pt>
          <cx:pt idx="474">64</cx:pt>
          <cx:pt idx="475">15</cx:pt>
          <cx:pt idx="476">28</cx:pt>
          <cx:pt idx="477">13</cx:pt>
          <cx:pt idx="478">32</cx:pt>
          <cx:pt idx="479">13</cx:pt>
          <cx:pt idx="480">16</cx:pt>
          <cx:pt idx="481">13</cx:pt>
          <cx:pt idx="482">1</cx:pt>
          <cx:pt idx="483">33</cx:pt>
          <cx:pt idx="484">44</cx:pt>
          <cx:pt idx="485">6</cx:pt>
          <cx:pt idx="486">7</cx:pt>
          <cx:pt idx="487">32</cx:pt>
          <cx:pt idx="488">28</cx:pt>
          <cx:pt idx="489">16</cx:pt>
          <cx:pt idx="490">51</cx:pt>
          <cx:pt idx="491">24</cx:pt>
          <cx:pt idx="492">34</cx:pt>
          <cx:pt idx="493">2</cx:pt>
          <cx:pt idx="494">15</cx:pt>
          <cx:pt idx="495">49</cx:pt>
          <cx:pt idx="496">48</cx:pt>
          <cx:pt idx="497">12</cx:pt>
          <cx:pt idx="498">6</cx:pt>
          <cx:pt idx="499">11</cx:pt>
          <cx:pt idx="500">25</cx:pt>
          <cx:pt idx="501">13</cx:pt>
          <cx:pt idx="502">28</cx:pt>
          <cx:pt idx="503">28</cx:pt>
          <cx:pt idx="504">28</cx:pt>
          <cx:pt idx="505">28</cx:pt>
          <cx:pt idx="506">1</cx:pt>
          <cx:pt idx="507">11</cx:pt>
          <cx:pt idx="508">4</cx:pt>
          <cx:pt idx="509">11</cx:pt>
          <cx:pt idx="510">11</cx:pt>
          <cx:pt idx="511">28</cx:pt>
          <cx:pt idx="512">28</cx:pt>
          <cx:pt idx="513">36</cx:pt>
          <cx:pt idx="514">13</cx:pt>
          <cx:pt idx="515">13</cx:pt>
          <cx:pt idx="516">29</cx:pt>
          <cx:pt idx="517">24</cx:pt>
          <cx:pt idx="518">28</cx:pt>
          <cx:pt idx="519">29</cx:pt>
          <cx:pt idx="520">29</cx:pt>
          <cx:pt idx="521">14</cx:pt>
          <cx:pt idx="522">22</cx:pt>
          <cx:pt idx="523">28</cx:pt>
          <cx:pt idx="524">19</cx:pt>
          <cx:pt idx="525">27</cx:pt>
          <cx:pt idx="526">19</cx:pt>
          <cx:pt idx="527">28</cx:pt>
          <cx:pt idx="528">28</cx:pt>
          <cx:pt idx="529">15</cx:pt>
          <cx:pt idx="530">28</cx:pt>
          <cx:pt idx="531">11</cx:pt>
          <cx:pt idx="532">28</cx:pt>
          <cx:pt idx="533">29</cx:pt>
          <cx:pt idx="534">28</cx:pt>
          <cx:pt idx="535">28</cx:pt>
          <cx:pt idx="536">6</cx:pt>
          <cx:pt idx="537">1</cx:pt>
          <cx:pt idx="538">32</cx:pt>
          <cx:pt idx="539">24</cx:pt>
          <cx:pt idx="540">63</cx:pt>
          <cx:pt idx="541">3</cx:pt>
          <cx:pt idx="542">28</cx:pt>
          <cx:pt idx="543">29</cx:pt>
          <cx:pt idx="544">31</cx:pt>
          <cx:pt idx="545">53</cx:pt>
          <cx:pt idx="546">13</cx:pt>
          <cx:pt idx="547">1</cx:pt>
          <cx:pt idx="548">28</cx:pt>
          <cx:pt idx="549">3</cx:pt>
          <cx:pt idx="550">38</cx:pt>
          <cx:pt idx="551">16</cx:pt>
          <cx:pt idx="552">93</cx:pt>
          <cx:pt idx="553">55</cx:pt>
          <cx:pt idx="554">42</cx:pt>
          <cx:pt idx="555">28</cx:pt>
          <cx:pt idx="556">33</cx:pt>
          <cx:pt idx="557">36</cx:pt>
          <cx:pt idx="558">27</cx:pt>
          <cx:pt idx="559">6</cx:pt>
          <cx:pt idx="560">78</cx:pt>
          <cx:pt idx="561">28</cx:pt>
          <cx:pt idx="562">28</cx:pt>
          <cx:pt idx="563">12</cx:pt>
          <cx:pt idx="564">28</cx:pt>
          <cx:pt idx="565">32</cx:pt>
          <cx:pt idx="566">69</cx:pt>
          <cx:pt idx="567">32</cx:pt>
          <cx:pt idx="568">1</cx:pt>
          <cx:pt idx="569">64</cx:pt>
          <cx:pt idx="570">2</cx:pt>
          <cx:pt idx="571">28</cx:pt>
          <cx:pt idx="572">18</cx:pt>
          <cx:pt idx="573">5</cx:pt>
          <cx:pt idx="574">25</cx:pt>
          <cx:pt idx="575">32</cx:pt>
          <cx:pt idx="576">73</cx:pt>
          <cx:pt idx="577">28</cx:pt>
          <cx:pt idx="578">3</cx:pt>
          <cx:pt idx="579">83</cx:pt>
          <cx:pt idx="580">33</cx:pt>
          <cx:pt idx="581">1</cx:pt>
          <cx:pt idx="582">15</cx:pt>
          <cx:pt idx="583">1</cx:pt>
          <cx:pt idx="584">28</cx:pt>
          <cx:pt idx="585">28</cx:pt>
          <cx:pt idx="586">33</cx:pt>
          <cx:pt idx="587">25</cx:pt>
          <cx:pt idx="588">28</cx:pt>
          <cx:pt idx="589">37</cx:pt>
          <cx:pt idx="590">14</cx:pt>
          <cx:pt idx="591">28</cx:pt>
          <cx:pt idx="592">82</cx:pt>
          <cx:pt idx="593">33</cx:pt>
          <cx:pt idx="594">28</cx:pt>
          <cx:pt idx="595">1</cx:pt>
          <cx:pt idx="596">28</cx:pt>
          <cx:pt idx="597">28</cx:pt>
          <cx:pt idx="598">23</cx:pt>
          <cx:pt idx="599">28</cx:pt>
          <cx:pt idx="600">34</cx:pt>
          <cx:pt idx="601">28</cx:pt>
          <cx:pt idx="602">13</cx:pt>
          <cx:pt idx="603">28</cx:pt>
          <cx:pt idx="604">51</cx:pt>
          <cx:pt idx="605">28</cx:pt>
          <cx:pt idx="606">27</cx:pt>
          <cx:pt idx="607">28</cx:pt>
          <cx:pt idx="608">16</cx:pt>
          <cx:pt idx="609">28</cx:pt>
          <cx:pt idx="610">16</cx:pt>
          <cx:pt idx="611">28</cx:pt>
          <cx:pt idx="612">17</cx:pt>
          <cx:pt idx="613">4</cx:pt>
          <cx:pt idx="614">28</cx:pt>
          <cx:pt idx="615">13</cx:pt>
          <cx:pt idx="616">43</cx:pt>
          <cx:pt idx="617">28</cx:pt>
          <cx:pt idx="618">28</cx:pt>
          <cx:pt idx="619">14</cx:pt>
          <cx:pt idx="620">9</cx:pt>
          <cx:pt idx="621">3</cx:pt>
          <cx:pt idx="622">52</cx:pt>
          <cx:pt idx="623">28</cx:pt>
          <cx:pt idx="624">28</cx:pt>
          <cx:pt idx="625">28</cx:pt>
          <cx:pt idx="626">28</cx:pt>
          <cx:pt idx="627">16</cx:pt>
          <cx:pt idx="628">4</cx:pt>
          <cx:pt idx="629">28</cx:pt>
          <cx:pt idx="630">28</cx:pt>
          <cx:pt idx="631">28</cx:pt>
          <cx:pt idx="632">24</cx:pt>
          <cx:pt idx="633">32</cx:pt>
          <cx:pt idx="634">23</cx:pt>
          <cx:pt idx="635">28</cx:pt>
          <cx:pt idx="636">6</cx:pt>
          <cx:pt idx="637">33</cx:pt>
          <cx:pt idx="638">22</cx:pt>
          <cx:pt idx="639">1</cx:pt>
          <cx:pt idx="640">28</cx:pt>
          <cx:pt idx="641">51</cx:pt>
          <cx:pt idx="642">3</cx:pt>
          <cx:pt idx="643">14</cx:pt>
          <cx:pt idx="644">3</cx:pt>
          <cx:pt idx="645">1</cx:pt>
          <cx:pt idx="646">1</cx:pt>
          <cx:pt idx="647">94</cx:pt>
          <cx:pt idx="648">2</cx:pt>
          <cx:pt idx="649">4</cx:pt>
          <cx:pt idx="650">34</cx:pt>
          <cx:pt idx="651">35</cx:pt>
          <cx:pt idx="652">33</cx:pt>
          <cx:pt idx="653">16</cx:pt>
          <cx:pt idx="654">16</cx:pt>
          <cx:pt idx="655">83</cx:pt>
          <cx:pt idx="656">77</cx:pt>
          <cx:pt idx="657">79</cx:pt>
          <cx:pt idx="658">84</cx:pt>
          <cx:pt idx="659">18</cx:pt>
          <cx:pt idx="660">32</cx:pt>
          <cx:pt idx="661">28</cx:pt>
          <cx:pt idx="662">36</cx:pt>
          <cx:pt idx="663">84</cx:pt>
          <cx:pt idx="664">52</cx:pt>
          <cx:pt idx="665">17</cx:pt>
          <cx:pt idx="666">44</cx:pt>
          <cx:pt idx="667">18</cx:pt>
          <cx:pt idx="668">115</cx:pt>
          <cx:pt idx="669">84</cx:pt>
          <cx:pt idx="670">84</cx:pt>
          <cx:pt idx="671">84</cx:pt>
          <cx:pt idx="672">34</cx:pt>
          <cx:pt idx="673">56</cx:pt>
          <cx:pt idx="674">15</cx:pt>
          <cx:pt idx="675">19</cx:pt>
          <cx:pt idx="676">29</cx:pt>
          <cx:pt idx="677">25</cx:pt>
          <cx:pt idx="678">32</cx:pt>
          <cx:pt idx="679">18</cx:pt>
          <cx:pt idx="680">31</cx:pt>
          <cx:pt idx="681">32</cx:pt>
          <cx:pt idx="682">36</cx:pt>
          <cx:pt idx="683">94</cx:pt>
          <cx:pt idx="684">28</cx:pt>
          <cx:pt idx="685">32</cx:pt>
          <cx:pt idx="686">44</cx:pt>
          <cx:pt idx="687">18</cx:pt>
          <cx:pt idx="688">19</cx:pt>
          <cx:pt idx="689">28</cx:pt>
          <cx:pt idx="690">34</cx:pt>
          <cx:pt idx="691">34</cx:pt>
          <cx:pt idx="692">1</cx:pt>
          <cx:pt idx="693">33</cx:pt>
          <cx:pt idx="694">34</cx:pt>
          <cx:pt idx="695">62</cx:pt>
          <cx:pt idx="696">32</cx:pt>
          <cx:pt idx="697">25</cx:pt>
          <cx:pt idx="698">3</cx:pt>
          <cx:pt idx="699">3</cx:pt>
          <cx:pt idx="700">99</cx:pt>
          <cx:pt idx="701">5</cx:pt>
          <cx:pt idx="702">16</cx:pt>
          <cx:pt idx="703">4</cx:pt>
          <cx:pt idx="704">39</cx:pt>
          <cx:pt idx="705">46</cx:pt>
          <cx:pt idx="706">33</cx:pt>
          <cx:pt idx="707">44</cx:pt>
          <cx:pt idx="708">2</cx:pt>
          <cx:pt idx="709">5</cx:pt>
          <cx:pt idx="710">2</cx:pt>
          <cx:pt idx="711">28</cx:pt>
          <cx:pt idx="712">14</cx:pt>
          <cx:pt idx="713">35</cx:pt>
          <cx:pt idx="714">18</cx:pt>
          <cx:pt idx="715">35</cx:pt>
          <cx:pt idx="716">28</cx:pt>
          <cx:pt idx="717">17</cx:pt>
          <cx:pt idx="718">26</cx:pt>
          <cx:pt idx="719">44</cx:pt>
          <cx:pt idx="720">18</cx:pt>
          <cx:pt idx="721">44</cx:pt>
          <cx:pt idx="722">1</cx:pt>
          <cx:pt idx="723">15</cx:pt>
          <cx:pt idx="724">34</cx:pt>
          <cx:pt idx="725">14</cx:pt>
          <cx:pt idx="726">19</cx:pt>
          <cx:pt idx="727">26</cx:pt>
          <cx:pt idx="728">6</cx:pt>
          <cx:pt idx="729">14</cx:pt>
          <cx:pt idx="730">34</cx:pt>
          <cx:pt idx="731">39</cx:pt>
          <cx:pt idx="732">44</cx:pt>
          <cx:pt idx="733">66</cx:pt>
          <cx:pt idx="734">77</cx:pt>
          <cx:pt idx="735">54</cx:pt>
          <cx:pt idx="736">28</cx:pt>
          <cx:pt idx="737">17</cx:pt>
          <cx:pt idx="738">24</cx:pt>
          <cx:pt idx="739">28</cx:pt>
          <cx:pt idx="740">39</cx:pt>
          <cx:pt idx="741">15</cx:pt>
          <cx:pt idx="742">15</cx:pt>
          <cx:pt idx="743">11</cx:pt>
          <cx:pt idx="744">13</cx:pt>
          <cx:pt idx="745">66</cx:pt>
          <cx:pt idx="746">11</cx:pt>
          <cx:pt idx="747">43</cx:pt>
          <cx:pt idx="748">34</cx:pt>
          <cx:pt idx="749">15</cx:pt>
          <cx:pt idx="750">26</cx:pt>
          <cx:pt idx="751">41</cx:pt>
          <cx:pt idx="752">3</cx:pt>
          <cx:pt idx="753">39</cx:pt>
          <cx:pt idx="754">65</cx:pt>
          <cx:pt idx="755">13</cx:pt>
          <cx:pt idx="756">34</cx:pt>
          <cx:pt idx="757">28</cx:pt>
          <cx:pt idx="758">9</cx:pt>
          <cx:pt idx="759">25</cx:pt>
          <cx:pt idx="760">26</cx:pt>
          <cx:pt idx="761">32</cx:pt>
          <cx:pt idx="762">22</cx:pt>
          <cx:pt idx="763">16</cx:pt>
          <cx:pt idx="764">36</cx:pt>
          <cx:pt idx="765">7</cx:pt>
          <cx:pt idx="766">28</cx:pt>
          <cx:pt idx="767">54</cx:pt>
          <cx:pt idx="768">28</cx:pt>
          <cx:pt idx="769">28</cx:pt>
          <cx:pt idx="770">17</cx:pt>
          <cx:pt idx="771">13</cx:pt>
          <cx:pt idx="772">54</cx:pt>
          <cx:pt idx="773">14</cx:pt>
          <cx:pt idx="774">16</cx:pt>
          <cx:pt idx="775">28</cx:pt>
          <cx:pt idx="776">28</cx:pt>
          <cx:pt idx="777">11</cx:pt>
          <cx:pt idx="778">15</cx:pt>
          <cx:pt idx="779">8</cx:pt>
          <cx:pt idx="780">1</cx:pt>
          <cx:pt idx="781">19</cx:pt>
          <cx:pt idx="782">21</cx:pt>
          <cx:pt idx="783">53</cx:pt>
          <cx:pt idx="784">15</cx:pt>
          <cx:pt idx="785">17</cx:pt>
          <cx:pt idx="786">13</cx:pt>
          <cx:pt idx="787">14</cx:pt>
          <cx:pt idx="788">18</cx:pt>
          <cx:pt idx="789">67</cx:pt>
          <cx:pt idx="790">17</cx:pt>
          <cx:pt idx="791">28</cx:pt>
          <cx:pt idx="792">34</cx:pt>
          <cx:pt idx="793">1</cx:pt>
          <cx:pt idx="794">19</cx:pt>
          <cx:pt idx="795">14</cx:pt>
          <cx:pt idx="796">9</cx:pt>
          <cx:pt idx="797">4</cx:pt>
          <cx:pt idx="798">21</cx:pt>
          <cx:pt idx="799">11</cx:pt>
          <cx:pt idx="800">6</cx:pt>
          <cx:pt idx="801">6</cx:pt>
          <cx:pt idx="802">4</cx:pt>
          <cx:pt idx="803">16</cx:pt>
          <cx:pt idx="804">37</cx:pt>
          <cx:pt idx="805">16</cx:pt>
          <cx:pt idx="806">16</cx:pt>
          <cx:pt idx="807">13</cx:pt>
          <cx:pt idx="808">16</cx:pt>
          <cx:pt idx="809">39</cx:pt>
          <cx:pt idx="810">28</cx:pt>
          <cx:pt idx="811">28</cx:pt>
          <cx:pt idx="812">74</cx:pt>
          <cx:pt idx="813">6</cx:pt>
          <cx:pt idx="814">7</cx:pt>
          <cx:pt idx="815">18</cx:pt>
          <cx:pt idx="816">38</cx:pt>
          <cx:pt idx="817">28</cx:pt>
          <cx:pt idx="818">11</cx:pt>
          <cx:pt idx="819">34</cx:pt>
          <cx:pt idx="820">8</cx:pt>
          <cx:pt idx="821">1</cx:pt>
          <cx:pt idx="822">7</cx:pt>
          <cx:pt idx="823">36</cx:pt>
          <cx:pt idx="824">28</cx:pt>
          <cx:pt idx="825">2</cx:pt>
          <cx:pt idx="826">9</cx:pt>
          <cx:pt idx="827">25</cx:pt>
          <cx:pt idx="828">11</cx:pt>
          <cx:pt idx="829">8</cx:pt>
          <cx:pt idx="830">15</cx:pt>
          <cx:pt idx="831">34</cx:pt>
          <cx:pt idx="832">16</cx:pt>
          <cx:pt idx="833">37</cx:pt>
          <cx:pt idx="834">9</cx:pt>
          <cx:pt idx="835">32</cx:pt>
          <cx:pt idx="836">16</cx:pt>
          <cx:pt idx="837">11</cx:pt>
          <cx:pt idx="838">15</cx:pt>
          <cx:pt idx="839">17</cx:pt>
          <cx:pt idx="840">2</cx:pt>
          <cx:pt idx="841">19</cx:pt>
          <cx:pt idx="842">17</cx:pt>
          <cx:pt idx="843">28</cx:pt>
          <cx:pt idx="844">37</cx:pt>
          <cx:pt idx="845">24</cx:pt>
          <cx:pt idx="846">18</cx:pt>
          <cx:pt idx="847">18</cx:pt>
          <cx:pt idx="848">19</cx:pt>
          <cx:pt idx="849">17</cx:pt>
          <cx:pt idx="850">28</cx:pt>
          <cx:pt idx="851">17</cx:pt>
          <cx:pt idx="852">54</cx:pt>
          <cx:pt idx="853">17</cx:pt>
          <cx:pt idx="854">17</cx:pt>
          <cx:pt idx="855">17</cx:pt>
          <cx:pt idx="856">28</cx:pt>
          <cx:pt idx="857">16</cx:pt>
          <cx:pt idx="858">28</cx:pt>
          <cx:pt idx="859">18</cx:pt>
          <cx:pt idx="860">26</cx:pt>
          <cx:pt idx="861">19</cx:pt>
          <cx:pt idx="862">16</cx:pt>
          <cx:pt idx="863">16</cx:pt>
          <cx:pt idx="864">15</cx:pt>
          <cx:pt idx="865">18</cx:pt>
          <cx:pt idx="866">33</cx:pt>
          <cx:pt idx="867">17</cx:pt>
          <cx:pt idx="868">28</cx:pt>
          <cx:pt idx="869">17</cx:pt>
          <cx:pt idx="870">28</cx:pt>
          <cx:pt idx="871">18</cx:pt>
          <cx:pt idx="872">28</cx:pt>
          <cx:pt idx="873">19</cx:pt>
          <cx:pt idx="874">28</cx:pt>
          <cx:pt idx="875">18</cx:pt>
          <cx:pt idx="876">17</cx:pt>
          <cx:pt idx="877">15</cx:pt>
          <cx:pt idx="878">17</cx:pt>
          <cx:pt idx="879">25</cx:pt>
          <cx:pt idx="880">16</cx:pt>
          <cx:pt idx="881">25</cx:pt>
          <cx:pt idx="882">15</cx:pt>
          <cx:pt idx="883">1</cx:pt>
          <cx:pt idx="884">22</cx:pt>
          <cx:pt idx="885">28</cx:pt>
          <cx:pt idx="886">8</cx:pt>
          <cx:pt idx="887">19</cx:pt>
          <cx:pt idx="888">43</cx:pt>
          <cx:pt idx="889">13</cx:pt>
          <cx:pt idx="890">28</cx:pt>
          <cx:pt idx="891">19</cx:pt>
          <cx:pt idx="892">17</cx:pt>
          <cx:pt idx="893">18</cx:pt>
          <cx:pt idx="894">17</cx:pt>
          <cx:pt idx="895">19</cx:pt>
          <cx:pt idx="896">17</cx:pt>
          <cx:pt idx="897">54</cx:pt>
          <cx:pt idx="898">17</cx:pt>
          <cx:pt idx="899">17</cx:pt>
          <cx:pt idx="900">17</cx:pt>
          <cx:pt idx="901">28</cx:pt>
          <cx:pt idx="902">16</cx:pt>
          <cx:pt idx="903">28</cx:pt>
          <cx:pt idx="904">18</cx:pt>
          <cx:pt idx="905">26</cx:pt>
          <cx:pt idx="906">19</cx:pt>
          <cx:pt idx="907">16</cx:pt>
          <cx:pt idx="908">16</cx:pt>
          <cx:pt idx="909">15</cx:pt>
          <cx:pt idx="910">18</cx:pt>
          <cx:pt idx="911">33</cx:pt>
          <cx:pt idx="912">17</cx:pt>
          <cx:pt idx="913">28</cx:pt>
          <cx:pt idx="914">17</cx:pt>
          <cx:pt idx="915">28</cx:pt>
          <cx:pt idx="916">18</cx:pt>
          <cx:pt idx="917">28</cx:pt>
          <cx:pt idx="918">19</cx:pt>
          <cx:pt idx="919">28</cx:pt>
          <cx:pt idx="920">18</cx:pt>
          <cx:pt idx="921">17</cx:pt>
          <cx:pt idx="922">15</cx:pt>
          <cx:pt idx="923">17</cx:pt>
          <cx:pt idx="924">25</cx:pt>
          <cx:pt idx="925">16</cx:pt>
          <cx:pt idx="926">25</cx:pt>
          <cx:pt idx="927">15</cx:pt>
          <cx:pt idx="928">1</cx:pt>
          <cx:pt idx="929">22</cx:pt>
          <cx:pt idx="930">28</cx:pt>
          <cx:pt idx="931">8</cx:pt>
          <cx:pt idx="932">19</cx:pt>
          <cx:pt idx="933">43</cx:pt>
          <cx:pt idx="934">13</cx:pt>
          <cx:pt idx="935">52</cx:pt>
          <cx:pt idx="936">39</cx:pt>
          <cx:pt idx="937">26</cx:pt>
          <cx:pt idx="938">18</cx:pt>
          <cx:pt idx="939">21</cx:pt>
          <cx:pt idx="940">1</cx:pt>
          <cx:pt idx="941">17</cx:pt>
          <cx:pt idx="942">16</cx:pt>
          <cx:pt idx="943">27</cx:pt>
          <cx:pt idx="944">49</cx:pt>
          <cx:pt idx="945">19</cx:pt>
          <cx:pt idx="946">8</cx:pt>
          <cx:pt idx="947">19</cx:pt>
          <cx:pt idx="948">19</cx:pt>
          <cx:pt idx="949">31</cx:pt>
          <cx:pt idx="950">23</cx:pt>
          <cx:pt idx="951">35</cx:pt>
          <cx:pt idx="952">21</cx:pt>
          <cx:pt idx="953">33</cx:pt>
          <cx:pt idx="954">25</cx:pt>
          <cx:pt idx="955">21</cx:pt>
          <cx:pt idx="956">19</cx:pt>
          <cx:pt idx="957">35</cx:pt>
          <cx:pt idx="958">45</cx:pt>
          <cx:pt idx="959">39</cx:pt>
          <cx:pt idx="960">19</cx:pt>
          <cx:pt idx="961">19</cx:pt>
          <cx:pt idx="962">16</cx:pt>
          <cx:pt idx="963">18</cx:pt>
          <cx:pt idx="964">38</cx:pt>
          <cx:pt idx="965">31</cx:pt>
          <cx:pt idx="966">28</cx:pt>
          <cx:pt idx="967">26</cx:pt>
          <cx:pt idx="968">23</cx:pt>
          <cx:pt idx="969">19</cx:pt>
          <cx:pt idx="970">82</cx:pt>
          <cx:pt idx="971">19</cx:pt>
          <cx:pt idx="972">18</cx:pt>
          <cx:pt idx="973">32</cx:pt>
          <cx:pt idx="974">12</cx:pt>
          <cx:pt idx="975">37</cx:pt>
          <cx:pt idx="976">4</cx:pt>
          <cx:pt idx="977">22</cx:pt>
          <cx:pt idx="978">19</cx:pt>
          <cx:pt idx="979">25</cx:pt>
          <cx:pt idx="980">74</cx:pt>
          <cx:pt idx="981">2</cx:pt>
          <cx:pt idx="982">23</cx:pt>
          <cx:pt idx="983">21</cx:pt>
          <cx:pt idx="984">3</cx:pt>
          <cx:pt idx="985">56</cx:pt>
          <cx:pt idx="986">28</cx:pt>
          <cx:pt idx="987">82</cx:pt>
          <cx:pt idx="988">28</cx:pt>
          <cx:pt idx="989">18</cx:pt>
          <cx:pt idx="990">38</cx:pt>
          <cx:pt idx="991">28</cx:pt>
          <cx:pt idx="992">28</cx:pt>
          <cx:pt idx="993">19</cx:pt>
          <cx:pt idx="994">38</cx:pt>
          <cx:pt idx="995">22</cx:pt>
          <cx:pt idx="996">4</cx:pt>
          <cx:pt idx="997">28</cx:pt>
          <cx:pt idx="998">74</cx:pt>
          <cx:pt idx="999">82</cx:pt>
          <cx:pt idx="1000">35</cx:pt>
          <cx:pt idx="1001">8</cx:pt>
          <cx:pt idx="1002">31</cx:pt>
          <cx:pt idx="1003">36</cx:pt>
          <cx:pt idx="1004">26</cx:pt>
          <cx:pt idx="1005">28</cx:pt>
          <cx:pt idx="1006">31</cx:pt>
          <cx:pt idx="1007">21</cx:pt>
          <cx:pt idx="1008">38</cx:pt>
          <cx:pt idx="1009">55</cx:pt>
          <cx:pt idx="1010">4</cx:pt>
          <cx:pt idx="1011">28</cx:pt>
          <cx:pt idx="1012">16</cx:pt>
          <cx:pt idx="1013">25</cx:pt>
          <cx:pt idx="1014">23</cx:pt>
          <cx:pt idx="1015">35</cx:pt>
          <cx:pt idx="1016">31</cx:pt>
          <cx:pt idx="1017">18</cx:pt>
          <cx:pt idx="1018">13</cx:pt>
          <cx:pt idx="1019">15</cx:pt>
          <cx:pt idx="1020">36</cx:pt>
          <cx:pt idx="1021">11</cx:pt>
          <cx:pt idx="1022">84</cx:pt>
          <cx:pt idx="1023">36</cx:pt>
          <cx:pt idx="1024">41</cx:pt>
          <cx:pt idx="1025">28</cx:pt>
          <cx:pt idx="1026">16</cx:pt>
          <cx:pt idx="1027">32</cx:pt>
          <cx:pt idx="1028">28</cx:pt>
          <cx:pt idx="1029">39</cx:pt>
          <cx:pt idx="1030">19</cx:pt>
          <cx:pt idx="1031">57</cx:pt>
          <cx:pt idx="1032">77</cx:pt>
          <cx:pt idx="1033">17</cx:pt>
          <cx:pt idx="1034">38</cx:pt>
          <cx:pt idx="1035">11</cx:pt>
          <cx:pt idx="1036">37</cx:pt>
          <cx:pt idx="1037">6</cx:pt>
          <cx:pt idx="1038">28</cx:pt>
          <cx:pt idx="1039">27</cx:pt>
          <cx:pt idx="1040">28</cx:pt>
          <cx:pt idx="1041">4</cx:pt>
          <cx:pt idx="1042">15</cx:pt>
          <cx:pt idx="1043">18</cx:pt>
          <cx:pt idx="1044">36</cx:pt>
          <cx:pt idx="1045">15</cx:pt>
          <cx:pt idx="1046">29</cx:pt>
          <cx:pt idx="1047">32</cx:pt>
          <cx:pt idx="1048">36</cx:pt>
          <cx:pt idx="1049">36</cx:pt>
          <cx:pt idx="1050">13</cx:pt>
          <cx:pt idx="1051">28</cx:pt>
          <cx:pt idx="1052">33</cx:pt>
          <cx:pt idx="1053">18</cx:pt>
          <cx:pt idx="1054">21</cx:pt>
          <cx:pt idx="1055">21</cx:pt>
          <cx:pt idx="1056">42</cx:pt>
          <cx:pt idx="1057">44</cx:pt>
          <cx:pt idx="1058">28</cx:pt>
          <cx:pt idx="1059">28</cx:pt>
          <cx:pt idx="1060">19</cx:pt>
          <cx:pt idx="1061">36</cx:pt>
          <cx:pt idx="1062">28</cx:pt>
          <cx:pt idx="1063">33</cx:pt>
          <cx:pt idx="1064">6</cx:pt>
          <cx:pt idx="1065">21</cx:pt>
          <cx:pt idx="1066">19</cx:pt>
          <cx:pt idx="1067">19</cx:pt>
          <cx:pt idx="1068">32</cx:pt>
          <cx:pt idx="1069">27</cx:pt>
          <cx:pt idx="1070">4</cx:pt>
          <cx:pt idx="1071">19</cx:pt>
          <cx:pt idx="1072">18</cx:pt>
          <cx:pt idx="1073">27</cx:pt>
          <cx:pt idx="1074">6</cx:pt>
          <cx:pt idx="1075">18</cx:pt>
          <cx:pt idx="1076">19</cx:pt>
          <cx:pt idx="1077">18</cx:pt>
          <cx:pt idx="1078">21</cx:pt>
          <cx:pt idx="1079">22</cx:pt>
          <cx:pt idx="1080">15</cx:pt>
          <cx:pt idx="1081">15</cx:pt>
          <cx:pt idx="1082">11</cx:pt>
          <cx:pt idx="1083">5</cx:pt>
          <cx:pt idx="1084">28</cx:pt>
          <cx:pt idx="1085">16</cx:pt>
          <cx:pt idx="1086">15</cx:pt>
          <cx:pt idx="1087">27</cx:pt>
          <cx:pt idx="1088">96</cx:pt>
          <cx:pt idx="1089">1</cx:pt>
          <cx:pt idx="1090">28</cx:pt>
          <cx:pt idx="1091">28</cx:pt>
          <cx:pt idx="1092">18</cx:pt>
          <cx:pt idx="1093">28</cx:pt>
          <cx:pt idx="1094">7</cx:pt>
          <cx:pt idx="1095">28</cx:pt>
          <cx:pt idx="1096">17</cx:pt>
          <cx:pt idx="1097">23</cx:pt>
          <cx:pt idx="1098">15</cx:pt>
          <cx:pt idx="1099">32</cx:pt>
          <cx:pt idx="1100">77</cx:pt>
          <cx:pt idx="1101">17</cx:pt>
          <cx:pt idx="1102">13</cx:pt>
          <cx:pt idx="1103">14</cx:pt>
          <cx:pt idx="1104">77</cx:pt>
          <cx:pt idx="1105">41</cx:pt>
          <cx:pt idx="1106">14</cx:pt>
          <cx:pt idx="1107">16</cx:pt>
          <cx:pt idx="1108">52</cx:pt>
          <cx:pt idx="1109">95</cx:pt>
          <cx:pt idx="1110">28</cx:pt>
          <cx:pt idx="1111">16</cx:pt>
          <cx:pt idx="1112">11</cx:pt>
          <cx:pt idx="1113">46</cx:pt>
          <cx:pt idx="1114">28</cx:pt>
          <cx:pt idx="1115">18</cx:pt>
          <cx:pt idx="1116">9</cx:pt>
          <cx:pt idx="1117">71</cx:pt>
          <cx:pt idx="1118">4</cx:pt>
          <cx:pt idx="1119">28</cx:pt>
          <cx:pt idx="1120">11</cx:pt>
          <cx:pt idx="1121">85</cx:pt>
          <cx:pt idx="1122">11</cx:pt>
          <cx:pt idx="1123">28</cx:pt>
          <cx:pt idx="1124">1</cx:pt>
          <cx:pt idx="1125">42</cx:pt>
          <cx:pt idx="1126">52</cx:pt>
          <cx:pt idx="1127">36</cx:pt>
          <cx:pt idx="1128">26</cx:pt>
          <cx:pt idx="1129">15</cx:pt>
          <cx:pt idx="1130">3</cx:pt>
          <cx:pt idx="1131">65</cx:pt>
          <cx:pt idx="1132">28</cx:pt>
          <cx:pt idx="1133">5</cx:pt>
          <cx:pt idx="1134">85</cx:pt>
          <cx:pt idx="1135">3</cx:pt>
          <cx:pt idx="1136">28</cx:pt>
          <cx:pt idx="1137">15</cx:pt>
          <cx:pt idx="1138">76</cx:pt>
          <cx:pt idx="1139">34</cx:pt>
          <cx:pt idx="1140">28</cx:pt>
          <cx:pt idx="1141">2</cx:pt>
          <cx:pt idx="1142">25</cx:pt>
          <cx:pt idx="1143">28</cx:pt>
          <cx:pt idx="1144">14</cx:pt>
          <cx:pt idx="1145">6</cx:pt>
          <cx:pt idx="1146">29</cx:pt>
          <cx:pt idx="1147">14</cx:pt>
          <cx:pt idx="1148">7</cx:pt>
          <cx:pt idx="1149">27</cx:pt>
          <cx:pt idx="1150">35</cx:pt>
          <cx:pt idx="1151">46</cx:pt>
          <cx:pt idx="1152">28</cx:pt>
          <cx:pt idx="1153">15</cx:pt>
          <cx:pt idx="1154">27</cx:pt>
          <cx:pt idx="1155">85</cx:pt>
          <cx:pt idx="1156">28</cx:pt>
          <cx:pt idx="1157">95</cx:pt>
          <cx:pt idx="1158">45</cx:pt>
          <cx:pt idx="1159">34</cx:pt>
          <cx:pt idx="1160">14</cx:pt>
          <cx:pt idx="1161">13</cx:pt>
          <cx:pt idx="1162">51</cx:pt>
          <cx:pt idx="1163">28</cx:pt>
          <cx:pt idx="1164">11</cx:pt>
          <cx:pt idx="1165">53</cx:pt>
          <cx:pt idx="1166">35</cx:pt>
          <cx:pt idx="1167">28</cx:pt>
          <cx:pt idx="1168">33</cx:pt>
          <cx:pt idx="1169">1</cx:pt>
          <cx:pt idx="1170">5</cx:pt>
          <cx:pt idx="1171">28</cx:pt>
          <cx:pt idx="1172">21</cx:pt>
          <cx:pt idx="1173">25</cx:pt>
          <cx:pt idx="1174">47</cx:pt>
          <cx:pt idx="1175">19</cx:pt>
          <cx:pt idx="1176">18</cx:pt>
          <cx:pt idx="1177">16</cx:pt>
          <cx:pt idx="1178">28</cx:pt>
          <cx:pt idx="1179">9</cx:pt>
          <cx:pt idx="1180">14</cx:pt>
          <cx:pt idx="1181">15</cx:pt>
          <cx:pt idx="1182">19</cx:pt>
          <cx:pt idx="1183">12</cx:pt>
          <cx:pt idx="1184">13</cx:pt>
          <cx:pt idx="1185">85</cx:pt>
          <cx:pt idx="1186">5</cx:pt>
          <cx:pt idx="1187">1</cx:pt>
          <cx:pt idx="1188">38</cx:pt>
          <cx:pt idx="1189">25</cx:pt>
          <cx:pt idx="1190">34</cx:pt>
          <cx:pt idx="1191">35</cx:pt>
          <cx:pt idx="1192">33</cx:pt>
          <cx:pt idx="1193">85</cx:pt>
          <cx:pt idx="1194">55</cx:pt>
          <cx:pt idx="1195">3</cx:pt>
          <cx:pt idx="1196">28</cx:pt>
          <cx:pt idx="1197">4</cx:pt>
          <cx:pt idx="1198">46</cx:pt>
          <cx:pt idx="1199">115</cx:pt>
          <cx:pt idx="1200">17</cx:pt>
          <cx:pt idx="1201">31</cx:pt>
          <cx:pt idx="1202">29</cx:pt>
          <cx:pt idx="1203">27</cx:pt>
          <cx:pt idx="1204">5</cx:pt>
          <cx:pt idx="1205">35</cx:pt>
          <cx:pt idx="1206">3</cx:pt>
          <cx:pt idx="1207">6</cx:pt>
          <cx:pt idx="1208">33</cx:pt>
          <cx:pt idx="1209">33</cx:pt>
          <cx:pt idx="1210">18</cx:pt>
          <cx:pt idx="1211">34</cx:pt>
          <cx:pt idx="1212">35</cx:pt>
          <cx:pt idx="1213">41</cx:pt>
          <cx:pt idx="1214">21</cx:pt>
          <cx:pt idx="1215">53</cx:pt>
          <cx:pt idx="1216">23</cx:pt>
          <cx:pt idx="1217">18</cx:pt>
          <cx:pt idx="1218">28</cx:pt>
          <cx:pt idx="1219">4</cx:pt>
          <cx:pt idx="1220">28</cx:pt>
          <cx:pt idx="1221">39</cx:pt>
          <cx:pt idx="1222">37</cx:pt>
          <cx:pt idx="1223">16</cx:pt>
          <cx:pt idx="1224">17</cx:pt>
          <cx:pt idx="1225">85</cx:pt>
          <cx:pt idx="1226">19</cx:pt>
          <cx:pt idx="1227">32</cx:pt>
          <cx:pt idx="1228">19</cx:pt>
          <cx:pt idx="1229">33</cx:pt>
          <cx:pt idx="1230">32</cx:pt>
          <cx:pt idx="1231">35</cx:pt>
          <cx:pt idx="1232">95</cx:pt>
          <cx:pt idx="1233">69</cx:pt>
          <cx:pt idx="1234">5</cx:pt>
          <cx:pt idx="1235">31</cx:pt>
          <cx:pt idx="1236">34</cx:pt>
          <cx:pt idx="1237">28</cx:pt>
          <cx:pt idx="1238">3</cx:pt>
          <cx:pt idx="1239">18</cx:pt>
          <cx:pt idx="1240">33</cx:pt>
          <cx:pt idx="1241">115</cx:pt>
          <cx:pt idx="1242">35</cx:pt>
          <cx:pt idx="1243">35</cx:pt>
          <cx:pt idx="1244">15</cx:pt>
          <cx:pt idx="1245">3</cx:pt>
          <cx:pt idx="1246">16</cx:pt>
          <cx:pt idx="1247">19</cx:pt>
          <cx:pt idx="1248">25</cx:pt>
          <cx:pt idx="1249">18</cx:pt>
          <cx:pt idx="1250">35</cx:pt>
          <cx:pt idx="1251">8</cx:pt>
          <cx:pt idx="1252">32</cx:pt>
          <cx:pt idx="1253">14</cx:pt>
          <cx:pt idx="1254">35</cx:pt>
          <cx:pt idx="1255">28</cx:pt>
          <cx:pt idx="1256">28</cx:pt>
          <cx:pt idx="1257">35</cx:pt>
          <cx:pt idx="1258">5</cx:pt>
          <cx:pt idx="1259">53</cx:pt>
          <cx:pt idx="1260">19</cx:pt>
          <cx:pt idx="1261">25</cx:pt>
          <cx:pt idx="1262">41</cx:pt>
          <cx:pt idx="1263">4</cx:pt>
          <cx:pt idx="1264">28</cx:pt>
          <cx:pt idx="1265">52</cx:pt>
          <cx:pt idx="1266">2</cx:pt>
          <cx:pt idx="1267">31</cx:pt>
          <cx:pt idx="1268">17</cx:pt>
          <cx:pt idx="1269">37</cx:pt>
          <cx:pt idx="1270">28</cx:pt>
          <cx:pt idx="1271">52</cx:pt>
          <cx:pt idx="1272">28</cx:pt>
          <cx:pt idx="1273">1</cx:pt>
          <cx:pt idx="1274">23</cx:pt>
          <cx:pt idx="1275">12</cx:pt>
          <cx:pt idx="1276">8</cx:pt>
          <cx:pt idx="1277">42</cx:pt>
          <cx:pt idx="1278">21</cx:pt>
          <cx:pt idx="1279">19</cx:pt>
          <cx:pt idx="1280">4</cx:pt>
          <cx:pt idx="1281">33</cx:pt>
          <cx:pt idx="1282">115</cx:pt>
          <cx:pt idx="1283">27</cx:pt>
          <cx:pt idx="1284">8</cx:pt>
          <cx:pt idx="1285">3</cx:pt>
          <cx:pt idx="1286">57</cx:pt>
          <cx:pt idx="1287">28</cx:pt>
          <cx:pt idx="1288">57</cx:pt>
          <cx:pt idx="1289">37</cx:pt>
          <cx:pt idx="1290">71</cx:pt>
          <cx:pt idx="1291">28</cx:pt>
          <cx:pt idx="1292">11</cx:pt>
          <cx:pt idx="1293">39</cx:pt>
          <cx:pt idx="1294">16</cx:pt>
          <cx:pt idx="1295">6</cx:pt>
          <cx:pt idx="1296">28</cx:pt>
          <cx:pt idx="1297">47</cx:pt>
          <cx:pt idx="1298">12</cx:pt>
          <cx:pt idx="1299">27</cx:pt>
          <cx:pt idx="1300">27</cx:pt>
          <cx:pt idx="1301">84</cx:pt>
          <cx:pt idx="1302">14</cx:pt>
          <cx:pt idx="1303">22</cx:pt>
          <cx:pt idx="1304">45</cx:pt>
          <cx:pt idx="1305">1</cx:pt>
          <cx:pt idx="1306">19</cx:pt>
          <cx:pt idx="1307">16</cx:pt>
          <cx:pt idx="1308">16</cx:pt>
          <cx:pt idx="1309">2</cx:pt>
          <cx:pt idx="1310">15</cx:pt>
          <cx:pt idx="1311">85</cx:pt>
          <cx:pt idx="1312">1</cx:pt>
          <cx:pt idx="1313">18</cx:pt>
          <cx:pt idx="1314">17</cx:pt>
          <cx:pt idx="1315">18</cx:pt>
          <cx:pt idx="1316">14</cx:pt>
          <cx:pt idx="1317">11</cx:pt>
          <cx:pt idx="1318">7</cx:pt>
          <cx:pt idx="1319">14</cx:pt>
          <cx:pt idx="1320">17</cx:pt>
          <cx:pt idx="1321">1</cx:pt>
          <cx:pt idx="1322">1</cx:pt>
          <cx:pt idx="1323">55</cx:pt>
          <cx:pt idx="1324">16</cx:pt>
          <cx:pt idx="1325">1</cx:pt>
          <cx:pt idx="1326">19</cx:pt>
          <cx:pt idx="1327">9</cx:pt>
          <cx:pt idx="1328">18</cx:pt>
          <cx:pt idx="1329">1</cx:pt>
          <cx:pt idx="1330">3</cx:pt>
          <cx:pt idx="1331">37</cx:pt>
          <cx:pt idx="1332">16</cx:pt>
          <cx:pt idx="1333">18</cx:pt>
          <cx:pt idx="1334">27</cx:pt>
          <cx:pt idx="1335">28</cx:pt>
          <cx:pt idx="1336">8</cx:pt>
          <cx:pt idx="1337">27</cx:pt>
          <cx:pt idx="1338">28</cx:pt>
          <cx:pt idx="1339">14</cx:pt>
          <cx:pt idx="1340">6</cx:pt>
          <cx:pt idx="1341">9</cx:pt>
          <cx:pt idx="1342">17</cx:pt>
          <cx:pt idx="1343">9</cx:pt>
          <cx:pt idx="1344">39</cx:pt>
          <cx:pt idx="1345">38</cx:pt>
          <cx:pt idx="1346">17</cx:pt>
          <cx:pt idx="1347">3</cx:pt>
          <cx:pt idx="1348">28</cx:pt>
          <cx:pt idx="1349">18</cx:pt>
          <cx:pt idx="1350">21</cx:pt>
          <cx:pt idx="1351">1</cx:pt>
          <cx:pt idx="1352">1</cx:pt>
          <cx:pt idx="1353">1</cx:pt>
          <cx:pt idx="1354">19</cx:pt>
          <cx:pt idx="1355">1</cx:pt>
          <cx:pt idx="1356">19</cx:pt>
          <cx:pt idx="1357">28</cx:pt>
          <cx:pt idx="1358">1</cx:pt>
          <cx:pt idx="1359">18</cx:pt>
          <cx:pt idx="1360">7</cx:pt>
          <cx:pt idx="1361">18</cx:pt>
          <cx:pt idx="1362">1</cx:pt>
          <cx:pt idx="1363">18</cx:pt>
          <cx:pt idx="1364">18</cx:pt>
          <cx:pt idx="1365">14</cx:pt>
          <cx:pt idx="1366">26</cx:pt>
          <cx:pt idx="1367">28</cx:pt>
          <cx:pt idx="1368">21</cx:pt>
          <cx:pt idx="1369">15</cx:pt>
          <cx:pt idx="1370">19</cx:pt>
          <cx:pt idx="1371">17</cx:pt>
          <cx:pt idx="1372">18</cx:pt>
          <cx:pt idx="1373">25</cx:pt>
          <cx:pt idx="1374">33</cx:pt>
          <cx:pt idx="1375">115</cx:pt>
          <cx:pt idx="1376">13</cx:pt>
          <cx:pt idx="1377">21</cx:pt>
          <cx:pt idx="1378">28</cx:pt>
          <cx:pt idx="1379">1</cx:pt>
          <cx:pt idx="1380">33</cx:pt>
          <cx:pt idx="1381">28</cx:pt>
          <cx:pt idx="1382">1</cx:pt>
          <cx:pt idx="1383">16</cx:pt>
          <cx:pt idx="1384">21</cx:pt>
          <cx:pt idx="1385">16</cx:pt>
          <cx:pt idx="1386">18</cx:pt>
          <cx:pt idx="1387">16</cx:pt>
          <cx:pt idx="1388">28</cx:pt>
          <cx:pt idx="1389">16</cx:pt>
          <cx:pt idx="1390">1</cx:pt>
          <cx:pt idx="1391">26</cx:pt>
          <cx:pt idx="1392">18</cx:pt>
          <cx:pt idx="1393">14</cx:pt>
          <cx:pt idx="1394">85</cx:pt>
          <cx:pt idx="1395">15</cx:pt>
          <cx:pt idx="1396">19</cx:pt>
          <cx:pt idx="1397">28</cx:pt>
          <cx:pt idx="1398">84</cx:pt>
          <cx:pt idx="1399">9</cx:pt>
          <cx:pt idx="1400">14</cx:pt>
          <cx:pt idx="1401">28</cx:pt>
          <cx:pt idx="1402">21</cx:pt>
          <cx:pt idx="1403">14</cx:pt>
          <cx:pt idx="1404">15</cx:pt>
          <cx:pt idx="1405">18</cx:pt>
          <cx:pt idx="1406">57</cx:pt>
          <cx:pt idx="1407">26</cx:pt>
          <cx:pt idx="1408">34</cx:pt>
          <cx:pt idx="1409">28</cx:pt>
          <cx:pt idx="1410">3</cx:pt>
          <cx:pt idx="1411">1</cx:pt>
          <cx:pt idx="1412">48</cx:pt>
          <cx:pt idx="1413">19</cx:pt>
          <cx:pt idx="1414">28</cx:pt>
          <cx:pt idx="1415">19</cx:pt>
          <cx:pt idx="1416">21</cx:pt>
          <cx:pt idx="1417">12</cx:pt>
          <cx:pt idx="1418">11</cx:pt>
          <cx:pt idx="1419">28</cx:pt>
          <cx:pt idx="1420">21</cx:pt>
          <cx:pt idx="1421">1</cx:pt>
          <cx:pt idx="1422">18</cx:pt>
          <cx:pt idx="1423">19</cx:pt>
          <cx:pt idx="1424">1</cx:pt>
          <cx:pt idx="1425">1</cx:pt>
          <cx:pt idx="1426">1</cx:pt>
          <cx:pt idx="1427">17</cx:pt>
          <cx:pt idx="1428">13</cx:pt>
          <cx:pt idx="1429">5</cx:pt>
          <cx:pt idx="1430">28</cx:pt>
          <cx:pt idx="1431">1</cx:pt>
          <cx:pt idx="1432">1</cx:pt>
          <cx:pt idx="1433">25</cx:pt>
          <cx:pt idx="1434">19</cx:pt>
          <cx:pt idx="1435">22</cx:pt>
          <cx:pt idx="1436">18</cx:pt>
          <cx:pt idx="1437">85</cx:pt>
          <cx:pt idx="1438">17</cx:pt>
          <cx:pt idx="1439">26</cx:pt>
          <cx:pt idx="1440">19</cx:pt>
          <cx:pt idx="1441">18</cx:pt>
          <cx:pt idx="1442">18</cx:pt>
          <cx:pt idx="1443">19</cx:pt>
          <cx:pt idx="1444">1</cx:pt>
          <cx:pt idx="1445">1</cx:pt>
          <cx:pt idx="1446">1</cx:pt>
          <cx:pt idx="1447">1</cx:pt>
          <cx:pt idx="1448">19</cx:pt>
          <cx:pt idx="1449">21</cx:pt>
          <cx:pt idx="1450">21</cx:pt>
          <cx:pt idx="1451">18</cx:pt>
          <cx:pt idx="1452">25</cx:pt>
          <cx:pt idx="1453">1</cx:pt>
          <cx:pt idx="1454">28</cx:pt>
          <cx:pt idx="1455">28</cx:pt>
          <cx:pt idx="1456">57</cx:pt>
          <cx:pt idx="1457">15</cx:pt>
          <cx:pt idx="1458">18</cx:pt>
          <cx:pt idx="1459">28</cx:pt>
          <cx:pt idx="1460">28</cx:pt>
          <cx:pt idx="1461">1</cx:pt>
          <cx:pt idx="1462">25</cx:pt>
          <cx:pt idx="1463">21</cx:pt>
          <cx:pt idx="1464">1</cx:pt>
          <cx:pt idx="1465">18</cx:pt>
          <cx:pt idx="1466">27</cx:pt>
          <cx:pt idx="1467">28</cx:pt>
          <cx:pt idx="1468">28</cx:pt>
          <cx:pt idx="1469">28</cx:pt>
          <cx:pt idx="1470">9</cx:pt>
          <cx:pt idx="1471">28</cx:pt>
          <cx:pt idx="1472">28</cx:pt>
          <cx:pt idx="1473">55</cx:pt>
          <cx:pt idx="1474">41</cx:pt>
          <cx:pt idx="1475">44</cx:pt>
          <cx:pt idx="1476">35</cx:pt>
          <cx:pt idx="1477">19</cx:pt>
          <cx:pt idx="1478">17</cx:pt>
          <cx:pt idx="1479">6</cx:pt>
          <cx:pt idx="1480">36</cx:pt>
          <cx:pt idx="1481">37</cx:pt>
          <cx:pt idx="1482">21</cx:pt>
          <cx:pt idx="1483">35</cx:pt>
          <cx:pt idx="1484">28</cx:pt>
          <cx:pt idx="1485">28</cx:pt>
          <cx:pt idx="1486">18</cx:pt>
          <cx:pt idx="1487">13</cx:pt>
          <cx:pt idx="1488">21</cx:pt>
          <cx:pt idx="1489">34</cx:pt>
          <cx:pt idx="1490">41</cx:pt>
          <cx:pt idx="1491">52</cx:pt>
          <cx:pt idx="1492">28</cx:pt>
          <cx:pt idx="1493">34</cx:pt>
          <cx:pt idx="1494">35</cx:pt>
          <cx:pt idx="1495">19</cx:pt>
          <cx:pt idx="1496">19</cx:pt>
          <cx:pt idx="1497">28</cx:pt>
          <cx:pt idx="1498">24</cx:pt>
          <cx:pt idx="1499">21</cx:pt>
          <cx:pt idx="1500">8</cx:pt>
          <cx:pt idx="1501">35</cx:pt>
          <cx:pt idx="1502">17</cx:pt>
          <cx:pt idx="1503">21</cx:pt>
          <cx:pt idx="1504">35</cx:pt>
          <cx:pt idx="1505">53</cx:pt>
          <cx:pt idx="1506">26</cx:pt>
          <cx:pt idx="1507">11</cx:pt>
          <cx:pt idx="1508">34</cx:pt>
          <cx:pt idx="1509">28</cx:pt>
          <cx:pt idx="1510">22</cx:pt>
          <cx:pt idx="1511">28</cx:pt>
          <cx:pt idx="1512">32</cx:pt>
          <cx:pt idx="1513">28</cx:pt>
          <cx:pt idx="1514">9</cx:pt>
          <cx:pt idx="1515">28</cx:pt>
          <cx:pt idx="1516">28</cx:pt>
          <cx:pt idx="1517">7</cx:pt>
          <cx:pt idx="1518">38</cx:pt>
          <cx:pt idx="1519">28</cx:pt>
          <cx:pt idx="1520">28</cx:pt>
          <cx:pt idx="1521">22</cx:pt>
          <cx:pt idx="1522">15</cx:pt>
          <cx:pt idx="1523">33</cx:pt>
          <cx:pt idx="1524">28</cx:pt>
          <cx:pt idx="1525">64</cx:pt>
          <cx:pt idx="1526">3</cx:pt>
          <cx:pt idx="1527">18</cx:pt>
          <cx:pt idx="1528">37</cx:pt>
          <cx:pt idx="1529">27</cx:pt>
          <cx:pt idx="1530">21</cx:pt>
          <cx:pt idx="1531">35</cx:pt>
          <cx:pt idx="1532">19</cx:pt>
          <cx:pt idx="1533">42</cx:pt>
          <cx:pt idx="1534">34</cx:pt>
          <cx:pt idx="1535">26</cx:pt>
          <cx:pt idx="1536">21</cx:pt>
          <cx:pt idx="1537">27</cx:pt>
          <cx:pt idx="1538">22</cx:pt>
          <cx:pt idx="1539">16</cx:pt>
          <cx:pt idx="1540">1</cx:pt>
          <cx:pt idx="1541">39</cx:pt>
          <cx:pt idx="1542">28</cx:pt>
          <cx:pt idx="1543">35</cx:pt>
          <cx:pt idx="1544">28</cx:pt>
          <cx:pt idx="1545">28</cx:pt>
          <cx:pt idx="1546">28</cx:pt>
          <cx:pt idx="1547">18</cx:pt>
          <cx:pt idx="1548">28</cx:pt>
          <cx:pt idx="1549">9</cx:pt>
          <cx:pt idx="1550">53</cx:pt>
          <cx:pt idx="1551">16</cx:pt>
          <cx:pt idx="1552">16</cx:pt>
          <cx:pt idx="1553">28</cx:pt>
          <cx:pt idx="1554">27</cx:pt>
          <cx:pt idx="1555">28</cx:pt>
          <cx:pt idx="1556">7</cx:pt>
          <cx:pt idx="1557">13</cx:pt>
          <cx:pt idx="1558">34</cx:pt>
          <cx:pt idx="1559">18</cx:pt>
          <cx:pt idx="1560">19</cx:pt>
          <cx:pt idx="1561">37</cx:pt>
          <cx:pt idx="1562">33</cx:pt>
          <cx:pt idx="1563">38</cx:pt>
          <cx:pt idx="1564">18</cx:pt>
          <cx:pt idx="1565">26</cx:pt>
          <cx:pt idx="1566">49</cx:pt>
          <cx:pt idx="1567">21</cx:pt>
          <cx:pt idx="1568">21</cx:pt>
          <cx:pt idx="1569">29</cx:pt>
          <cx:pt idx="1570">3</cx:pt>
          <cx:pt idx="1571">36</cx:pt>
          <cx:pt idx="1572">21</cx:pt>
          <cx:pt idx="1573">28</cx:pt>
          <cx:pt idx="1574">16</cx:pt>
          <cx:pt idx="1575">19</cx:pt>
          <cx:pt idx="1576">19</cx:pt>
          <cx:pt idx="1577">31</cx:pt>
          <cx:pt idx="1578">19</cx:pt>
          <cx:pt idx="1579">33</cx:pt>
          <cx:pt idx="1580">28</cx:pt>
          <cx:pt idx="1581">21</cx:pt>
          <cx:pt idx="1582">37</cx:pt>
          <cx:pt idx="1583">32</cx:pt>
          <cx:pt idx="1584">21</cx:pt>
          <cx:pt idx="1585">35</cx:pt>
          <cx:pt idx="1586">17</cx:pt>
          <cx:pt idx="1587">34</cx:pt>
          <cx:pt idx="1588">28</cx:pt>
          <cx:pt idx="1589">28</cx:pt>
          <cx:pt idx="1590">15</cx:pt>
          <cx:pt idx="1591">35</cx:pt>
          <cx:pt idx="1592">27</cx:pt>
          <cx:pt idx="1593">85</cx:pt>
          <cx:pt idx="1594">22</cx:pt>
          <cx:pt idx="1595">19</cx:pt>
          <cx:pt idx="1596">23</cx:pt>
          <cx:pt idx="1597">27</cx:pt>
          <cx:pt idx="1598">38</cx:pt>
          <cx:pt idx="1599">34</cx:pt>
          <cx:pt idx="1600">35</cx:pt>
          <cx:pt idx="1601">3</cx:pt>
          <cx:pt idx="1602">43</cx:pt>
          <cx:pt idx="1603">19</cx:pt>
          <cx:pt idx="1604">28</cx:pt>
          <cx:pt idx="1605">6</cx:pt>
          <cx:pt idx="1606">26</cx:pt>
          <cx:pt idx="1607">35</cx:pt>
          <cx:pt idx="1608">45</cx:pt>
          <cx:pt idx="1609">39</cx:pt>
          <cx:pt idx="1610">38</cx:pt>
          <cx:pt idx="1611">36</cx:pt>
          <cx:pt idx="1612">16</cx:pt>
          <cx:pt idx="1613">22</cx:pt>
          <cx:pt idx="1614">59</cx:pt>
          <cx:pt idx="1615">28</cx:pt>
          <cx:pt idx="1616">37</cx:pt>
          <cx:pt idx="1617">16</cx:pt>
          <cx:pt idx="1618">1</cx:pt>
          <cx:pt idx="1619">12</cx:pt>
          <cx:pt idx="1620">13</cx:pt>
          <cx:pt idx="1621">2</cx:pt>
          <cx:pt idx="1622">1</cx:pt>
          <cx:pt idx="1623">14</cx:pt>
          <cx:pt idx="1624">14</cx:pt>
          <cx:pt idx="1625">12</cx:pt>
          <cx:pt idx="1626">17</cx:pt>
          <cx:pt idx="1627">17</cx:pt>
          <cx:pt idx="1628">34</cx:pt>
          <cx:pt idx="1629">17</cx:pt>
          <cx:pt idx="1630">16</cx:pt>
          <cx:pt idx="1631">28</cx:pt>
          <cx:pt idx="1632">26</cx:pt>
          <cx:pt idx="1633">85</cx:pt>
          <cx:pt idx="1634">11</cx:pt>
          <cx:pt idx="1635">8</cx:pt>
          <cx:pt idx="1636">8</cx:pt>
          <cx:pt idx="1637">16</cx:pt>
          <cx:pt idx="1638">14</cx:pt>
          <cx:pt idx="1639">12</cx:pt>
          <cx:pt idx="1640">14</cx:pt>
          <cx:pt idx="1641">1</cx:pt>
          <cx:pt idx="1642">35</cx:pt>
          <cx:pt idx="1643">16</cx:pt>
          <cx:pt idx="1644">14</cx:pt>
          <cx:pt idx="1645">16</cx:pt>
          <cx:pt idx="1646">15</cx:pt>
          <cx:pt idx="1647">13</cx:pt>
          <cx:pt idx="1648">28</cx:pt>
          <cx:pt idx="1649">16</cx:pt>
          <cx:pt idx="1650">12</cx:pt>
          <cx:pt idx="1651">38</cx:pt>
          <cx:pt idx="1652">15</cx:pt>
          <cx:pt idx="1653">12</cx:pt>
          <cx:pt idx="1654">38</cx:pt>
          <cx:pt idx="1655">14</cx:pt>
          <cx:pt idx="1656">15</cx:pt>
          <cx:pt idx="1657">95</cx:pt>
          <cx:pt idx="1658">5</cx:pt>
          <cx:pt idx="1659">15</cx:pt>
          <cx:pt idx="1660">15</cx:pt>
          <cx:pt idx="1661">33</cx:pt>
          <cx:pt idx="1662">22</cx:pt>
          <cx:pt idx="1663">15</cx:pt>
          <cx:pt idx="1664">28</cx:pt>
          <cx:pt idx="1665">33</cx:pt>
          <cx:pt idx="1666">17</cx:pt>
          <cx:pt idx="1667">22</cx:pt>
          <cx:pt idx="1668">19</cx:pt>
          <cx:pt idx="1669">13</cx:pt>
          <cx:pt idx="1670">1</cx:pt>
          <cx:pt idx="1671">11</cx:pt>
          <cx:pt idx="1672">4</cx:pt>
          <cx:pt idx="1673">1</cx:pt>
          <cx:pt idx="1674">71</cx:pt>
          <cx:pt idx="1675">28</cx:pt>
          <cx:pt idx="1676">3</cx:pt>
          <cx:pt idx="1677">15</cx:pt>
          <cx:pt idx="1678">1</cx:pt>
          <cx:pt idx="1679">16</cx:pt>
          <cx:pt idx="1680">1</cx:pt>
          <cx:pt idx="1681">28</cx:pt>
          <cx:pt idx="1682">21</cx:pt>
          <cx:pt idx="1683">28</cx:pt>
          <cx:pt idx="1684">86</cx:pt>
          <cx:pt idx="1685">76</cx:pt>
          <cx:pt idx="1686">38</cx:pt>
          <cx:pt idx="1687">19</cx:pt>
          <cx:pt idx="1688">1</cx:pt>
          <cx:pt idx="1689">16</cx:pt>
          <cx:pt idx="1690">1</cx:pt>
          <cx:pt idx="1691">28</cx:pt>
          <cx:pt idx="1692">21</cx:pt>
          <cx:pt idx="1693">28</cx:pt>
          <cx:pt idx="1694">15</cx:pt>
          <cx:pt idx="1695">86</cx:pt>
          <cx:pt idx="1696">12</cx:pt>
          <cx:pt idx="1697">42</cx:pt>
          <cx:pt idx="1698">9</cx:pt>
          <cx:pt idx="1699">27</cx:pt>
          <cx:pt idx="1700">38</cx:pt>
          <cx:pt idx="1701">28</cx:pt>
          <cx:pt idx="1702">21</cx:pt>
          <cx:pt idx="1703">7</cx:pt>
          <cx:pt idx="1704">4</cx:pt>
          <cx:pt idx="1705">21</cx:pt>
          <cx:pt idx="1706">28</cx:pt>
          <cx:pt idx="1707">38</cx:pt>
          <cx:pt idx="1708">26</cx:pt>
          <cx:pt idx="1709">39</cx:pt>
          <cx:pt idx="1710">9</cx:pt>
          <cx:pt idx="1711">23</cx:pt>
          <cx:pt idx="1712">22</cx:pt>
          <cx:pt idx="1713">39</cx:pt>
          <cx:pt idx="1714">19</cx:pt>
          <cx:pt idx="1715">34</cx:pt>
          <cx:pt idx="1716">19</cx:pt>
          <cx:pt idx="1717">22</cx:pt>
          <cx:pt idx="1718">57</cx:pt>
          <cx:pt idx="1719">28</cx:pt>
          <cx:pt idx="1720">5</cx:pt>
          <cx:pt idx="1721">42</cx:pt>
          <cx:pt idx="1722">41</cx:pt>
          <cx:pt idx="1723">32</cx:pt>
          <cx:pt idx="1724">37</cx:pt>
          <cx:pt idx="1725">9</cx:pt>
          <cx:pt idx="1726">48</cx:pt>
          <cx:pt idx="1727">86</cx:pt>
        </cx:lvl>
      </cx:numDim>
    </cx:data>
  </cx:chartData>
  <cx:chart>
    <cx:title pos="t" align="ctr" overlay="0">
      <cx:tx>
        <cx:rich>
          <a:bodyPr spcFirstLastPara="1" vertOverflow="ellipsis" wrap="square" lIns="0" tIns="0" rIns="0" bIns="0" anchor="ctr" anchorCtr="1"/>
          <a:lstStyle/>
          <a:p>
            <a:pPr algn="ctr">
              <a:defRPr/>
            </a:pPr>
            <a:r>
              <a:rPr lang="en-US"/>
              <a:t>Histogram</a:t>
            </a:r>
          </a:p>
        </cx:rich>
      </cx:tx>
    </cx:title>
    <cx:plotArea>
      <cx:plotAreaRegion>
        <cx:series layoutId="clusteredColumn" uniqueId="{3782F8D9-DDA8-4F6A-B3DD-DC62716674CE}">
          <cx:dataId val="0"/>
          <cx:layoutPr>
            <cx:binning intervalClosed="r"/>
          </cx:layoutPr>
        </cx:series>
      </cx:plotAreaRegion>
      <cx:axis id="0">
        <cx:catScaling gapWidth="0"/>
        <cx:tickLabels/>
      </cx:axis>
      <cx:axis id="1">
        <cx:valScaling/>
        <cx:majorGridlines/>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5">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3"/>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dk1">
            <a:lumMod val="65000"/>
            <a:lumOff val="35000"/>
            <a:alpha val="75000"/>
          </a:schemeClr>
        </a:solidFill>
        <a:round/>
      </a:ln>
    </cs:spPr>
  </cs:gridlineMajor>
  <cs:gridlineMinor>
    <cs:lnRef idx="0"/>
    <cs:fillRef idx="0"/>
    <cs:effectRef idx="0"/>
    <cs:fontRef idx="minor">
      <a:schemeClr val="tx1"/>
    </cs:fontRef>
    <cs:spPr>
      <a:ln w="9525" cap="flat" cmpd="sng" algn="ctr">
        <a:solidFill>
          <a:schemeClr val="dk1">
            <a:lumMod val="65000"/>
            <a:lumOff val="35000"/>
            <a:alpha val="25000"/>
          </a:schemeClr>
        </a:soli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spPr>
      <a:ln w="9525" cap="flat" cmpd="sng" algn="ctr">
        <a:solidFill>
          <a:schemeClr val="lt1">
            <a:lumMod val="50000"/>
          </a:schemeClr>
        </a:solidFill>
        <a:round/>
      </a:ln>
    </cs:spPr>
    <cs:defRPr sz="1197" kern="1200"/>
    <cs:bodyPr/>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70">
  <cs:axisTitle>
    <cs:lnRef idx="0"/>
    <cs:fillRef idx="0"/>
    <cs:effectRef idx="0"/>
    <cs:fontRef idx="minor">
      <a:schemeClr val="lt1">
        <a:lumMod val="85000"/>
      </a:schemeClr>
    </cs:fontRef>
    <cs:defRPr sz="1197"/>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cs:dataLabel>
  <cs:dataLabelCallout>
    <cs:lnRef idx="0"/>
    <cs:fillRef idx="0"/>
    <cs:effectRef idx="0"/>
    <cs:fontRef idx="minor">
      <a:schemeClr val="lt1">
        <a:lumMod val="85000"/>
      </a:schemeClr>
    </cs:fontRef>
    <cs:spPr>
      <a:solidFill>
        <a:schemeClr val="lt1"/>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w="9525">
        <a:solidFill>
          <a:schemeClr val="tx1"/>
        </a:solidFill>
      </a:ln>
      <a:effectLst>
        <a:outerShdw blurRad="57150" dist="19050" dir="5400000" algn="ctr" rotWithShape="0">
          <a:srgbClr val="000000">
            <a:alpha val="63000"/>
          </a:srgbClr>
        </a:outerShdw>
      </a:effectLst>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0"/>
    <cs:effectRef idx="0"/>
    <cs:fontRef idx="minor">
      <a:schemeClr val="lt1"/>
    </cs:fontRef>
    <cs:spPr>
      <a:ln w="2857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cs:dataTable>
  <cs:downBar>
    <cs:lnRef idx="0"/>
    <cs:fillRef idx="0"/>
    <cs:effectRef idx="0"/>
    <cs:fontRef idx="minor">
      <a:schemeClr val="lt1"/>
    </cs:fontRef>
    <cs:spPr>
      <a:solidFill>
        <a:schemeClr val="dk1"/>
      </a:solidFill>
    </cs:spPr>
  </cs:downBar>
  <cs:dropLine>
    <cs:lnRef idx="0"/>
    <cs:fillRef idx="0"/>
    <cs:effectRef idx="0"/>
    <cs:fontRef idx="minor">
      <a:schemeClr val="lt1"/>
    </cs:fontRef>
  </cs:dropLine>
  <cs:errorBar>
    <cs:lnRef idx="0"/>
    <cs:fillRef idx="0"/>
    <cs:effectRef idx="0"/>
    <cs:fontRef idx="minor">
      <a:schemeClr val="lt1"/>
    </cs:fontRef>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lt1"/>
    </cs:fontRef>
  </cs:hiLoLine>
  <cs:leaderLine>
    <cs:lnRef idx="0"/>
    <cs:fillRef idx="0"/>
    <cs:effectRef idx="0"/>
    <cs:fontRef idx="minor">
      <a:schemeClr val="lt1"/>
    </cs:fontRef>
  </cs:leaderLine>
  <cs:legend>
    <cs:lnRef idx="0"/>
    <cs:fillRef idx="0"/>
    <cs:effectRef idx="0"/>
    <cs:fontRef idx="minor">
      <a:schemeClr val="lt1">
        <a:lumMod val="8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85000"/>
      </a:schemeClr>
    </cs:fontRef>
    <cs:defRPr sz="1197"/>
  </cs:trendlineLabel>
  <cs:upBar>
    <cs:lnRef idx="0"/>
    <cs:fillRef idx="0"/>
    <cs:effectRef idx="0"/>
    <cs:fontRef idx="minor">
      <a:schemeClr val="lt1"/>
    </cs:fontRef>
    <cs:spPr>
      <a:solidFill>
        <a:schemeClr val="lt1"/>
      </a:solidFill>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0E7183A-739F-4513-9876-5E8D201E2A7D}" type="datetimeFigureOut">
              <a:rPr lang="en-GB" smtClean="0"/>
              <a:t>11/11/2019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167140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E7183A-739F-4513-9876-5E8D201E2A7D}" type="datetimeFigureOut">
              <a:rPr lang="en-GB" smtClean="0"/>
              <a:t>11/11/2019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176832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E7183A-739F-4513-9876-5E8D201E2A7D}" type="datetimeFigureOut">
              <a:rPr lang="en-GB" smtClean="0"/>
              <a:t>11/11/2019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700535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0E7183A-739F-4513-9876-5E8D201E2A7D}" type="datetimeFigureOut">
              <a:rPr lang="en-GB" smtClean="0"/>
              <a:t>11/11/2019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5923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0E7183A-739F-4513-9876-5E8D201E2A7D}" type="datetimeFigureOut">
              <a:rPr lang="en-GB" smtClean="0"/>
              <a:t>11/11/2019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2070052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0E7183A-739F-4513-9876-5E8D201E2A7D}" type="datetimeFigureOut">
              <a:rPr lang="en-GB" smtClean="0"/>
              <a:t>11/11/2019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193311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E7183A-739F-4513-9876-5E8D201E2A7D}" type="datetimeFigureOut">
              <a:rPr lang="en-GB" smtClean="0"/>
              <a:t>11/11/2019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2235368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0E7183A-739F-4513-9876-5E8D201E2A7D}" type="datetimeFigureOut">
              <a:rPr lang="en-GB" smtClean="0"/>
              <a:t>11/11/2019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271754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0E7183A-739F-4513-9876-5E8D201E2A7D}" type="datetimeFigureOut">
              <a:rPr lang="en-GB" smtClean="0"/>
              <a:t>11/11/2019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2577203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E7183A-739F-4513-9876-5E8D201E2A7D}" type="datetimeFigureOut">
              <a:rPr lang="en-GB" smtClean="0"/>
              <a:t>11/11/2019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3854314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E7183A-739F-4513-9876-5E8D201E2A7D}" type="datetimeFigureOut">
              <a:rPr lang="en-GB" smtClean="0"/>
              <a:t>11/11/2019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4D5274-9BB9-4076-AAB5-055B64AF7937}" type="slidenum">
              <a:rPr lang="en-GB" smtClean="0"/>
              <a:t>‹#›</a:t>
            </a:fld>
            <a:endParaRPr lang="en-GB"/>
          </a:p>
        </p:txBody>
      </p:sp>
    </p:spTree>
    <p:extLst>
      <p:ext uri="{BB962C8B-B14F-4D97-AF65-F5344CB8AC3E}">
        <p14:creationId xmlns:p14="http://schemas.microsoft.com/office/powerpoint/2010/main" val="4143108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E7183A-739F-4513-9876-5E8D201E2A7D}" type="datetimeFigureOut">
              <a:rPr lang="en-GB" smtClean="0"/>
              <a:t>11/11/2019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4D5274-9BB9-4076-AAB5-055B64AF7937}" type="slidenum">
              <a:rPr lang="en-GB" smtClean="0"/>
              <a:t>‹#›</a:t>
            </a:fld>
            <a:endParaRPr lang="en-GB"/>
          </a:p>
        </p:txBody>
      </p:sp>
    </p:spTree>
    <p:extLst>
      <p:ext uri="{BB962C8B-B14F-4D97-AF65-F5344CB8AC3E}">
        <p14:creationId xmlns:p14="http://schemas.microsoft.com/office/powerpoint/2010/main" val="871373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4/relationships/chartEx" Target="../charts/chartEx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DATA SETS</a:t>
            </a:r>
            <a:endParaRPr lang="en-GB" dirty="0"/>
          </a:p>
        </p:txBody>
      </p:sp>
      <p:sp>
        <p:nvSpPr>
          <p:cNvPr id="3" name="Subtitle 2"/>
          <p:cNvSpPr>
            <a:spLocks noGrp="1"/>
          </p:cNvSpPr>
          <p:nvPr>
            <p:ph type="subTitle" idx="1"/>
          </p:nvPr>
        </p:nvSpPr>
        <p:spPr/>
        <p:txBody>
          <a:bodyPr/>
          <a:lstStyle/>
          <a:p>
            <a:r>
              <a:rPr lang="en-GB" dirty="0" smtClean="0"/>
              <a:t>Statistics </a:t>
            </a:r>
            <a:endParaRPr lang="en-GB" dirty="0"/>
          </a:p>
        </p:txBody>
      </p:sp>
    </p:spTree>
    <p:extLst>
      <p:ext uri="{BB962C8B-B14F-4D97-AF65-F5344CB8AC3E}">
        <p14:creationId xmlns:p14="http://schemas.microsoft.com/office/powerpoint/2010/main" val="1368804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6033"/>
            <a:ext cx="9144000" cy="1011935"/>
          </a:xfrm>
        </p:spPr>
        <p:txBody>
          <a:bodyPr>
            <a:normAutofit/>
          </a:bodyPr>
          <a:lstStyle/>
          <a:p>
            <a:r>
              <a:rPr lang="en-US" dirty="0" smtClean="0"/>
              <a:t>INTRODUCTION</a:t>
            </a:r>
            <a:endParaRPr lang="en-GB" dirty="0"/>
          </a:p>
        </p:txBody>
      </p:sp>
      <p:sp>
        <p:nvSpPr>
          <p:cNvPr id="3" name="Subtitle 2"/>
          <p:cNvSpPr>
            <a:spLocks noGrp="1"/>
          </p:cNvSpPr>
          <p:nvPr>
            <p:ph type="subTitle" idx="1"/>
          </p:nvPr>
        </p:nvSpPr>
        <p:spPr>
          <a:xfrm>
            <a:off x="1524000" y="1267969"/>
            <a:ext cx="9144000" cy="4913376"/>
          </a:xfrm>
        </p:spPr>
        <p:txBody>
          <a:bodyPr>
            <a:normAutofit/>
          </a:bodyPr>
          <a:lstStyle/>
          <a:p>
            <a:pPr marL="800100" lvl="1" indent="-342900" algn="l">
              <a:buFont typeface="Arial" panose="020B0604020202020204" pitchFamily="34" charset="0"/>
              <a:buChar char="•"/>
            </a:pPr>
            <a:r>
              <a:rPr lang="en-US" sz="2800" dirty="0" smtClean="0"/>
              <a:t>I will analyze the relationship between age and the number of bedrooms people rent.</a:t>
            </a:r>
          </a:p>
          <a:p>
            <a:pPr marL="800100" lvl="1" indent="-342900" algn="l">
              <a:buFont typeface="Arial" panose="020B0604020202020204" pitchFamily="34" charset="0"/>
              <a:buChar char="•"/>
            </a:pPr>
            <a:r>
              <a:rPr lang="en-US" sz="2800" dirty="0" smtClean="0"/>
              <a:t>I will also determine the distribution for age and perform hypothesis testing.</a:t>
            </a:r>
          </a:p>
          <a:p>
            <a:pPr marL="800100" lvl="1" indent="-342900" algn="l">
              <a:buFont typeface="Arial" panose="020B0604020202020204" pitchFamily="34" charset="0"/>
              <a:buChar char="•"/>
            </a:pPr>
            <a:r>
              <a:rPr lang="en-US" sz="2800" dirty="0" smtClean="0"/>
              <a:t>Age is continuous and also ratio since it has a meaningful zero. Since number of bedrooms can be counted, it is discrete and ratio.</a:t>
            </a:r>
          </a:p>
          <a:p>
            <a:pPr marL="800100" lvl="1" indent="-342900" algn="l">
              <a:buFont typeface="Arial" panose="020B0604020202020204" pitchFamily="34" charset="0"/>
              <a:buChar char="•"/>
            </a:pPr>
            <a:r>
              <a:rPr lang="en-US" sz="2800" dirty="0" smtClean="0"/>
              <a:t>I am going to analyze the descriptive statistics, linear regression.</a:t>
            </a:r>
          </a:p>
          <a:p>
            <a:pPr lvl="1" algn="l"/>
            <a:endParaRPr lang="en-GB" sz="2800" dirty="0"/>
          </a:p>
        </p:txBody>
      </p:sp>
    </p:spTree>
    <p:extLst>
      <p:ext uri="{BB962C8B-B14F-4D97-AF65-F5344CB8AC3E}">
        <p14:creationId xmlns:p14="http://schemas.microsoft.com/office/powerpoint/2010/main" val="2241989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7241"/>
            <a:ext cx="9144000" cy="865383"/>
          </a:xfrm>
        </p:spPr>
        <p:txBody>
          <a:bodyPr>
            <a:normAutofit fontScale="90000"/>
          </a:bodyPr>
          <a:lstStyle/>
          <a:p>
            <a:r>
              <a:rPr lang="en-US" b="1" dirty="0" smtClean="0"/>
              <a:t>Descriptive Statistics </a:t>
            </a:r>
            <a:endParaRPr lang="en-GB" b="1" dirty="0"/>
          </a:p>
        </p:txBody>
      </p:sp>
      <p:sp>
        <p:nvSpPr>
          <p:cNvPr id="3" name="Subtitle 2"/>
          <p:cNvSpPr>
            <a:spLocks noGrp="1"/>
          </p:cNvSpPr>
          <p:nvPr>
            <p:ph type="subTitle" idx="1"/>
          </p:nvPr>
        </p:nvSpPr>
        <p:spPr>
          <a:xfrm>
            <a:off x="1524000" y="1182624"/>
            <a:ext cx="9144000" cy="5330143"/>
          </a:xfrm>
        </p:spPr>
        <p:txBody>
          <a:bodyPr>
            <a:normAutofit/>
          </a:bodyPr>
          <a:lstStyle/>
          <a:p>
            <a:pPr marL="342900" indent="-342900" algn="l">
              <a:buFont typeface="Arial" panose="020B0604020202020204" pitchFamily="34" charset="0"/>
              <a:buChar char="•"/>
            </a:pPr>
            <a:r>
              <a:rPr lang="en-US" sz="3200" dirty="0" smtClean="0"/>
              <a:t>The number of people in this dataset is 1728.</a:t>
            </a:r>
          </a:p>
          <a:p>
            <a:pPr marL="342900" indent="-342900" algn="l">
              <a:buFont typeface="Arial" panose="020B0604020202020204" pitchFamily="34" charset="0"/>
              <a:buChar char="•"/>
            </a:pPr>
            <a:r>
              <a:rPr lang="en-US" sz="3200" dirty="0" smtClean="0"/>
              <a:t>The average age in this dataset is 25.457 years-old.</a:t>
            </a:r>
          </a:p>
          <a:p>
            <a:pPr marL="342900" indent="-342900" algn="l">
              <a:buFont typeface="Arial" panose="020B0604020202020204" pitchFamily="34" charset="0"/>
              <a:buChar char="•"/>
            </a:pPr>
            <a:r>
              <a:rPr lang="en-US" sz="3200" dirty="0" smtClean="0"/>
              <a:t>The median is 22 while the mode is 28.</a:t>
            </a:r>
          </a:p>
          <a:p>
            <a:pPr marL="342900" indent="-342900" algn="l">
              <a:buFont typeface="Arial" panose="020B0604020202020204" pitchFamily="34" charset="0"/>
              <a:buChar char="•"/>
            </a:pPr>
            <a:r>
              <a:rPr lang="en-US" sz="3200" dirty="0" smtClean="0"/>
              <a:t>The oldest person in this dataset is 115 years-old while the youngest person is 1 year-old.</a:t>
            </a:r>
          </a:p>
          <a:p>
            <a:pPr marL="342900" indent="-342900" algn="l">
              <a:buFont typeface="Arial" panose="020B0604020202020204" pitchFamily="34" charset="0"/>
              <a:buChar char="•"/>
            </a:pPr>
            <a:r>
              <a:rPr lang="en-US" sz="3200" dirty="0" smtClean="0"/>
              <a:t>The standard deviation is 17.952.</a:t>
            </a:r>
          </a:p>
          <a:p>
            <a:pPr marL="342900" indent="-342900" algn="l">
              <a:buFont typeface="Arial" panose="020B0604020202020204" pitchFamily="34" charset="0"/>
              <a:buChar char="•"/>
            </a:pPr>
            <a:r>
              <a:rPr lang="en-US" sz="3200" dirty="0" smtClean="0"/>
              <a:t>The average number of bedrooms is approximately 3.</a:t>
            </a:r>
          </a:p>
          <a:p>
            <a:pPr marL="342900" indent="-342900" algn="l">
              <a:buFont typeface="Arial" panose="020B0604020202020204" pitchFamily="34" charset="0"/>
              <a:buChar char="•"/>
            </a:pPr>
            <a:r>
              <a:rPr lang="en-US" sz="3200" dirty="0" smtClean="0"/>
              <a:t>The median and the mode are both 3.</a:t>
            </a:r>
          </a:p>
          <a:p>
            <a:pPr marL="342900" indent="-342900" algn="l">
              <a:buFont typeface="Arial" panose="020B0604020202020204" pitchFamily="34" charset="0"/>
              <a:buChar char="•"/>
            </a:pPr>
            <a:endParaRPr lang="en-US" sz="3200" dirty="0" smtClean="0"/>
          </a:p>
          <a:p>
            <a:pPr marL="342900" indent="-342900" algn="l">
              <a:buFont typeface="Arial" panose="020B0604020202020204" pitchFamily="34" charset="0"/>
              <a:buChar char="•"/>
            </a:pPr>
            <a:endParaRPr lang="en-GB" sz="3200" dirty="0"/>
          </a:p>
        </p:txBody>
      </p:sp>
    </p:spTree>
    <p:extLst>
      <p:ext uri="{BB962C8B-B14F-4D97-AF65-F5344CB8AC3E}">
        <p14:creationId xmlns:p14="http://schemas.microsoft.com/office/powerpoint/2010/main" val="3198274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548"/>
          </a:xfrm>
        </p:spPr>
        <p:txBody>
          <a:bodyPr/>
          <a:lstStyle/>
          <a:p>
            <a:pPr algn="ctr"/>
            <a:r>
              <a:rPr lang="en-US" b="1" dirty="0" smtClean="0"/>
              <a:t>Linear Regression</a:t>
            </a:r>
            <a:endParaRPr lang="en-GB" b="1" dirty="0"/>
          </a:p>
        </p:txBody>
      </p:sp>
      <p:sp>
        <p:nvSpPr>
          <p:cNvPr id="3" name="Content Placeholder 2"/>
          <p:cNvSpPr>
            <a:spLocks noGrp="1"/>
          </p:cNvSpPr>
          <p:nvPr>
            <p:ph idx="1"/>
          </p:nvPr>
        </p:nvSpPr>
        <p:spPr>
          <a:xfrm>
            <a:off x="838200" y="970384"/>
            <a:ext cx="10515600" cy="5887616"/>
          </a:xfrm>
        </p:spPr>
        <p:txBody>
          <a:bodyPr/>
          <a:lstStyle/>
          <a:p>
            <a:r>
              <a:rPr lang="en-US" dirty="0" smtClean="0"/>
              <a:t>From the linear regression results we see that the  correlation coefficient is 0.017518. This means that the relationship between the age and the number of bedrooms rented weak.</a:t>
            </a:r>
          </a:p>
          <a:p>
            <a:r>
              <a:rPr lang="en-US" dirty="0" smtClean="0"/>
              <a:t>There is little to no relationship between the two. </a:t>
            </a:r>
          </a:p>
          <a:p>
            <a:r>
              <a:rPr lang="en-US" dirty="0" smtClean="0"/>
              <a:t>This is also evident from the scatter plot. There is no relationship between them.</a:t>
            </a:r>
          </a:p>
          <a:p>
            <a:pPr marL="0" indent="0">
              <a:buNone/>
            </a:pPr>
            <a:endParaRPr lang="en-GB" dirty="0"/>
          </a:p>
        </p:txBody>
      </p:sp>
      <p:graphicFrame>
        <p:nvGraphicFramePr>
          <p:cNvPr id="8" name="Chart 7"/>
          <p:cNvGraphicFramePr>
            <a:graphicFrameLocks noGrp="1"/>
          </p:cNvGraphicFramePr>
          <p:nvPr>
            <p:extLst>
              <p:ext uri="{D42A27DB-BD31-4B8C-83A1-F6EECF244321}">
                <p14:modId xmlns:p14="http://schemas.microsoft.com/office/powerpoint/2010/main" val="4260080141"/>
              </p:ext>
            </p:extLst>
          </p:nvPr>
        </p:nvGraphicFramePr>
        <p:xfrm>
          <a:off x="1088572" y="3526970"/>
          <a:ext cx="4998720" cy="31437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17569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7951"/>
            <a:ext cx="9144000" cy="783025"/>
          </a:xfrm>
        </p:spPr>
        <p:txBody>
          <a:bodyPr>
            <a:normAutofit fontScale="90000"/>
          </a:bodyPr>
          <a:lstStyle/>
          <a:p>
            <a:r>
              <a:rPr lang="en-US" dirty="0" smtClean="0"/>
              <a:t>Histogram</a:t>
            </a:r>
            <a:endParaRPr lang="en-GB" dirty="0"/>
          </a:p>
        </p:txBody>
      </p:sp>
      <p:sp>
        <p:nvSpPr>
          <p:cNvPr id="3" name="Subtitle 2"/>
          <p:cNvSpPr>
            <a:spLocks noGrp="1"/>
          </p:cNvSpPr>
          <p:nvPr>
            <p:ph type="subTitle" idx="1"/>
          </p:nvPr>
        </p:nvSpPr>
        <p:spPr>
          <a:xfrm>
            <a:off x="1524000" y="950976"/>
            <a:ext cx="9144000" cy="5907024"/>
          </a:xfrm>
        </p:spPr>
        <p:txBody>
          <a:bodyPr>
            <a:normAutofit/>
          </a:bodyPr>
          <a:lstStyle/>
          <a:p>
            <a:pPr marL="342900" indent="-342900" algn="l">
              <a:buFont typeface="Arial" panose="020B0604020202020204" pitchFamily="34" charset="0"/>
              <a:buChar char="•"/>
            </a:pPr>
            <a:r>
              <a:rPr lang="en-US" sz="2800" dirty="0" smtClean="0"/>
              <a:t>We can analyze the distribution of age using an histogram.</a:t>
            </a:r>
          </a:p>
          <a:p>
            <a:pPr marL="342900" indent="-342900" algn="l">
              <a:buFont typeface="Arial" panose="020B0604020202020204" pitchFamily="34" charset="0"/>
              <a:buChar char="•"/>
            </a:pPr>
            <a:r>
              <a:rPr lang="en-US" sz="2800" dirty="0" smtClean="0"/>
              <a:t>From the histogram below, we can see that the distribution of age from the dataset is right-skewed (positively skewed).</a:t>
            </a:r>
          </a:p>
          <a:p>
            <a:pPr marL="342900" indent="-342900" algn="l">
              <a:buFont typeface="Arial" panose="020B0604020202020204" pitchFamily="34" charset="0"/>
              <a:buChar char="•"/>
            </a:pPr>
            <a:r>
              <a:rPr lang="en-US" sz="2800" dirty="0" smtClean="0"/>
              <a:t>Most people are aged between 1 and 42 years-old.</a:t>
            </a:r>
          </a:p>
          <a:p>
            <a:pPr algn="l"/>
            <a:endParaRPr lang="en-US" sz="2800" dirty="0" smtClean="0"/>
          </a:p>
          <a:p>
            <a:pPr marL="342900" indent="-342900" algn="l">
              <a:buFont typeface="Arial" panose="020B0604020202020204" pitchFamily="34" charset="0"/>
              <a:buChar char="•"/>
            </a:pPr>
            <a:endParaRPr lang="en-GB" sz="2800" dirty="0"/>
          </a:p>
        </p:txBody>
      </p:sp>
      <mc:AlternateContent xmlns:mc="http://schemas.openxmlformats.org/markup-compatibility/2006">
        <mc:Choice xmlns:cx1="http://schemas.microsoft.com/office/drawing/2015/9/8/chartex" xmlns="" Requires="cx1">
          <p:graphicFrame>
            <p:nvGraphicFramePr>
              <p:cNvPr id="4" name="Chart 3"/>
              <p:cNvGraphicFramePr/>
              <p:nvPr>
                <p:extLst>
                  <p:ext uri="{D42A27DB-BD31-4B8C-83A1-F6EECF244321}">
                    <p14:modId xmlns:p14="http://schemas.microsoft.com/office/powerpoint/2010/main" val="172465828"/>
                  </p:ext>
                </p:extLst>
              </p:nvPr>
            </p:nvGraphicFramePr>
            <p:xfrm>
              <a:off x="1929820" y="2880795"/>
              <a:ext cx="5294812" cy="3458546"/>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4" name="Chart 3"/>
              <p:cNvPicPr>
                <a:picLocks noGrp="1" noRot="1" noChangeAspect="1" noMove="1" noResize="1" noEditPoints="1" noAdjustHandles="1" noChangeArrowheads="1" noChangeShapeType="1"/>
              </p:cNvPicPr>
              <p:nvPr/>
            </p:nvPicPr>
            <p:blipFill>
              <a:blip r:embed="rId3"/>
              <a:stretch>
                <a:fillRect/>
              </a:stretch>
            </p:blipFill>
            <p:spPr>
              <a:xfrm>
                <a:off x="1929820" y="2880795"/>
                <a:ext cx="5294812" cy="3458546"/>
              </a:xfrm>
              <a:prstGeom prst="rect">
                <a:avLst/>
              </a:prstGeom>
            </p:spPr>
          </p:pic>
        </mc:Fallback>
      </mc:AlternateContent>
    </p:spTree>
    <p:extLst>
      <p:ext uri="{BB962C8B-B14F-4D97-AF65-F5344CB8AC3E}">
        <p14:creationId xmlns:p14="http://schemas.microsoft.com/office/powerpoint/2010/main" val="163249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503"/>
            <a:ext cx="9144000" cy="822089"/>
          </a:xfrm>
        </p:spPr>
        <p:txBody>
          <a:bodyPr>
            <a:normAutofit fontScale="90000"/>
          </a:bodyPr>
          <a:lstStyle/>
          <a:p>
            <a:r>
              <a:rPr lang="en-US" dirty="0" smtClean="0"/>
              <a:t>Hypothesis Testing</a:t>
            </a:r>
            <a:endParaRPr lang="en-GB" dirty="0"/>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478971" y="780288"/>
                <a:ext cx="11617235" cy="5873061"/>
              </a:xfrm>
            </p:spPr>
            <p:txBody>
              <a:bodyPr>
                <a:noAutofit/>
              </a:bodyPr>
              <a:lstStyle/>
              <a:p>
                <a:pPr marL="342900" indent="-342900" algn="l">
                  <a:buFont typeface="Arial" panose="020B0604020202020204" pitchFamily="34" charset="0"/>
                  <a:buChar char="•"/>
                </a:pPr>
                <a:r>
                  <a:rPr lang="en-US" sz="2800" dirty="0" smtClean="0"/>
                  <a:t>Since the standard deviation is unknown, we will use the t-test.</a:t>
                </a:r>
              </a:p>
              <a:p>
                <a:pPr marL="342900" indent="-342900" algn="l">
                  <a:buFont typeface="Arial" panose="020B0604020202020204" pitchFamily="34" charset="0"/>
                  <a:buChar char="•"/>
                </a:pPr>
                <a:r>
                  <a:rPr lang="en-US" sz="2800" dirty="0" smtClean="0"/>
                  <a:t>So, let’s test whether the average of age for the people in this housing dataset is greater than 27 or not. (</a:t>
                </a:r>
                <a14:m>
                  <m:oMath xmlns:m="http://schemas.openxmlformats.org/officeDocument/2006/math">
                    <m:r>
                      <a:rPr lang="en-US" sz="2800" i="1" smtClean="0">
                        <a:latin typeface="Cambria Math" panose="02040503050406030204" pitchFamily="18" charset="0"/>
                        <a:ea typeface="Cambria Math" panose="02040503050406030204" pitchFamily="18" charset="0"/>
                      </a:rPr>
                      <m:t>𝛼</m:t>
                    </m:r>
                    <m:r>
                      <a:rPr lang="en-US" sz="2800" b="0" i="1" smtClean="0">
                        <a:latin typeface="Cambria Math" panose="02040503050406030204" pitchFamily="18" charset="0"/>
                        <a:ea typeface="Cambria Math" panose="02040503050406030204" pitchFamily="18" charset="0"/>
                      </a:rPr>
                      <m:t>=0.05</m:t>
                    </m:r>
                  </m:oMath>
                </a14:m>
                <a:r>
                  <a:rPr lang="en-US" sz="2800" dirty="0" smtClean="0"/>
                  <a:t>)</a:t>
                </a:r>
              </a:p>
              <a:p>
                <a:pPr marL="342900" indent="-342900" algn="l">
                  <a:buFont typeface="Arial" panose="020B0604020202020204" pitchFamily="34" charset="0"/>
                  <a:buChar char="•"/>
                </a:pPr>
                <a14:m>
                  <m:oMath xmlns:m="http://schemas.openxmlformats.org/officeDocument/2006/math">
                    <m:sSub>
                      <m:sSubPr>
                        <m:ctrlPr>
                          <a:rPr lang="en-GB" sz="280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 </m:t>
                    </m:r>
                    <m:r>
                      <a:rPr lang="en-US" sz="2800" b="0" i="1" smtClean="0">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ea typeface="Cambria Math" panose="02040503050406030204" pitchFamily="18" charset="0"/>
                      </a:rPr>
                      <m:t>=27</m:t>
                    </m:r>
                  </m:oMath>
                </a14:m>
                <a:endParaRPr lang="en-US" sz="2800" b="0" dirty="0" smtClean="0">
                  <a:ea typeface="Cambria Math" panose="02040503050406030204" pitchFamily="18" charset="0"/>
                </a:endParaRPr>
              </a:p>
              <a:p>
                <a:pPr marL="342900" indent="-342900" algn="l">
                  <a:buFont typeface="Arial" panose="020B0604020202020204" pitchFamily="34" charset="0"/>
                  <a:buChar char="•"/>
                </a:pPr>
                <a14:m>
                  <m:oMath xmlns:m="http://schemas.openxmlformats.org/officeDocument/2006/math">
                    <m:sSub>
                      <m:sSubPr>
                        <m:ctrlPr>
                          <a:rPr lang="en-GB" sz="2800" i="1" smtClean="0">
                            <a:latin typeface="Cambria Math" panose="02040503050406030204" pitchFamily="18" charset="0"/>
                          </a:rPr>
                        </m:ctrlPr>
                      </m:sSubPr>
                      <m:e>
                        <m:r>
                          <a:rPr lang="en-US" sz="2800" b="0" i="1" smtClean="0">
                            <a:latin typeface="Cambria Math" panose="02040503050406030204" pitchFamily="18" charset="0"/>
                          </a:rPr>
                          <m:t>𝐻</m:t>
                        </m:r>
                      </m:e>
                      <m:sub>
                        <m:r>
                          <a:rPr lang="en-US" sz="2800" b="0" i="1" smtClean="0">
                            <a:latin typeface="Cambria Math" panose="02040503050406030204" pitchFamily="18" charset="0"/>
                          </a:rPr>
                          <m:t>𝐴</m:t>
                        </m:r>
                      </m:sub>
                    </m:sSub>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𝜇</m:t>
                    </m:r>
                    <m:r>
                      <a:rPr lang="en-US" sz="2800" b="0" i="1" smtClean="0">
                        <a:latin typeface="Cambria Math" panose="02040503050406030204" pitchFamily="18" charset="0"/>
                        <a:ea typeface="Cambria Math" panose="02040503050406030204" pitchFamily="18" charset="0"/>
                      </a:rPr>
                      <m:t>&gt;27 </m:t>
                    </m:r>
                  </m:oMath>
                </a14:m>
                <a:endParaRPr lang="en-GB" sz="2800" dirty="0" smtClean="0"/>
              </a:p>
              <a:p>
                <a:pPr marL="342900" indent="-342900" algn="l">
                  <a:buFont typeface="Arial" panose="020B0604020202020204" pitchFamily="34" charset="0"/>
                  <a:buChar char="•"/>
                </a:pPr>
                <a14:m>
                  <m:oMath xmlns:m="http://schemas.openxmlformats.org/officeDocument/2006/math">
                    <m:acc>
                      <m:accPr>
                        <m:chr m:val="̅"/>
                        <m:ctrlPr>
                          <a:rPr lang="en-GB" sz="2800" i="1" smtClean="0">
                            <a:latin typeface="Cambria Math" panose="02040503050406030204" pitchFamily="18" charset="0"/>
                          </a:rPr>
                        </m:ctrlPr>
                      </m:accPr>
                      <m:e>
                        <m:r>
                          <a:rPr lang="en-US" sz="2800" b="0" i="1" smtClean="0">
                            <a:latin typeface="Cambria Math" panose="02040503050406030204" pitchFamily="18" charset="0"/>
                          </a:rPr>
                          <m:t>𝑥</m:t>
                        </m:r>
                      </m:e>
                    </m:acc>
                    <m:r>
                      <a:rPr lang="en-US" sz="2800" b="0" i="1" smtClean="0">
                        <a:latin typeface="Cambria Math" panose="02040503050406030204" pitchFamily="18" charset="0"/>
                      </a:rPr>
                      <m:t>=25.456, </m:t>
                    </m:r>
                    <m:r>
                      <a:rPr lang="en-US" sz="2800" b="0" i="1" smtClean="0">
                        <a:latin typeface="Cambria Math" panose="02040503050406030204" pitchFamily="18" charset="0"/>
                      </a:rPr>
                      <m:t>𝑠</m:t>
                    </m:r>
                    <m:r>
                      <a:rPr lang="en-US" sz="2800" b="0" i="1" smtClean="0">
                        <a:latin typeface="Cambria Math" panose="02040503050406030204" pitchFamily="18" charset="0"/>
                      </a:rPr>
                      <m:t>=17.952, </m:t>
                    </m:r>
                    <m:r>
                      <a:rPr lang="en-US" sz="2800" b="0" i="1" smtClean="0">
                        <a:latin typeface="Cambria Math" panose="02040503050406030204" pitchFamily="18" charset="0"/>
                      </a:rPr>
                      <m:t>𝑛</m:t>
                    </m:r>
                    <m:r>
                      <a:rPr lang="en-US" sz="2800" b="0" i="1" smtClean="0">
                        <a:latin typeface="Cambria Math" panose="02040503050406030204" pitchFamily="18" charset="0"/>
                      </a:rPr>
                      <m:t>=1728</m:t>
                    </m:r>
                  </m:oMath>
                </a14:m>
                <a:endParaRPr lang="en-GB" sz="2800" dirty="0" smtClean="0"/>
              </a:p>
              <a:p>
                <a:pPr marL="342900" indent="-342900" algn="l">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𝑡𝑒𝑠𝑡</m:t>
                    </m:r>
                    <m:r>
                      <a:rPr lang="en-US" sz="2800" b="0" i="1" smtClean="0">
                        <a:latin typeface="Cambria Math" panose="02040503050406030204" pitchFamily="18" charset="0"/>
                      </a:rPr>
                      <m:t> </m:t>
                    </m:r>
                    <m:r>
                      <a:rPr lang="en-US" sz="2800" b="0" i="1" smtClean="0">
                        <a:latin typeface="Cambria Math" panose="02040503050406030204" pitchFamily="18" charset="0"/>
                      </a:rPr>
                      <m:t>𝑠𝑡𝑎𝑡𝑖𝑠𝑡𝑖𝑐</m:t>
                    </m:r>
                    <m:r>
                      <a:rPr lang="en-US" sz="2800" b="0" i="1" smtClean="0">
                        <a:latin typeface="Cambria Math" panose="02040503050406030204" pitchFamily="18" charset="0"/>
                      </a:rPr>
                      <m:t>, </m:t>
                    </m:r>
                    <m:r>
                      <a:rPr lang="en-US" sz="2800" b="0" i="1" smtClean="0">
                        <a:latin typeface="Cambria Math" panose="02040503050406030204" pitchFamily="18" charset="0"/>
                      </a:rPr>
                      <m:t>𝑡</m:t>
                    </m:r>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acc>
                          <m:accPr>
                            <m:chr m:val="̅"/>
                            <m:ctrlPr>
                              <a:rPr lang="en-GB" sz="2800" i="1" smtClean="0">
                                <a:latin typeface="Cambria Math" panose="02040503050406030204" pitchFamily="18" charset="0"/>
                              </a:rPr>
                            </m:ctrlPr>
                          </m:accPr>
                          <m:e>
                            <m:r>
                              <a:rPr lang="en-US" sz="2800" b="0" i="1" smtClean="0">
                                <a:latin typeface="Cambria Math" panose="02040503050406030204" pitchFamily="18" charset="0"/>
                              </a:rPr>
                              <m:t>𝑥</m:t>
                            </m:r>
                          </m:e>
                        </m:acc>
                        <m:r>
                          <a:rPr lang="en-US" sz="2800" b="0" i="1" smtClean="0">
                            <a:latin typeface="Cambria Math" panose="02040503050406030204" pitchFamily="18" charset="0"/>
                          </a:rPr>
                          <m:t>−</m:t>
                        </m:r>
                        <m:r>
                          <a:rPr lang="en-US" sz="2800" b="0" i="1" smtClean="0">
                            <a:latin typeface="Cambria Math" panose="02040503050406030204" pitchFamily="18" charset="0"/>
                            <a:ea typeface="Cambria Math" panose="02040503050406030204" pitchFamily="18" charset="0"/>
                          </a:rPr>
                          <m:t>𝜇</m:t>
                        </m:r>
                      </m:num>
                      <m:den>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𝑠</m:t>
                            </m:r>
                          </m:num>
                          <m:den>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𝑛</m:t>
                                </m:r>
                              </m:e>
                            </m:rad>
                          </m:den>
                        </m:f>
                      </m:den>
                    </m:f>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25.456−27</m:t>
                        </m:r>
                      </m:num>
                      <m:den>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17.952</m:t>
                            </m:r>
                          </m:num>
                          <m:den>
                            <m:r>
                              <a:rPr lang="en-US" sz="2800" b="0" i="1" smtClean="0">
                                <a:latin typeface="Cambria Math" panose="02040503050406030204" pitchFamily="18" charset="0"/>
                              </a:rPr>
                              <m:t>1728</m:t>
                            </m:r>
                          </m:den>
                        </m:f>
                      </m:den>
                    </m:f>
                    <m:r>
                      <a:rPr lang="en-US" sz="2800" b="0" i="1" smtClean="0">
                        <a:latin typeface="Cambria Math" panose="02040503050406030204" pitchFamily="18" charset="0"/>
                      </a:rPr>
                      <m:t>=−3.575</m:t>
                    </m:r>
                  </m:oMath>
                </a14:m>
                <a:endParaRPr lang="en-GB" sz="2800" dirty="0" smtClean="0"/>
              </a:p>
              <a:p>
                <a:pPr marL="342900" indent="-342900" algn="l">
                  <a:buFont typeface="Arial" panose="020B0604020202020204" pitchFamily="34" charset="0"/>
                  <a:buChar char="•"/>
                </a:pPr>
                <a:r>
                  <a:rPr lang="en-US" sz="2800" dirty="0" smtClean="0"/>
                  <a:t>P-value=0.9998</a:t>
                </a:r>
              </a:p>
              <a:p>
                <a:pPr marL="342900" indent="-342900" algn="l">
                  <a:buFont typeface="Arial" panose="020B0604020202020204" pitchFamily="34" charset="0"/>
                  <a:buChar char="•"/>
                </a:pPr>
                <a:r>
                  <a:rPr lang="en-US" sz="2800" dirty="0" smtClean="0"/>
                  <a:t>Since the p-value is greater than 0.05. Therefore, we fail to reject the null hypothesis. We can conclude that there is not enough evidence to conclude that the average of age for the people in this housing data set is greater that 27.</a:t>
                </a:r>
                <a:endParaRPr lang="en-GB" sz="2800" dirty="0"/>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478971" y="780288"/>
                <a:ext cx="11617235" cy="5873061"/>
              </a:xfrm>
              <a:blipFill>
                <a:blip r:embed="rId2"/>
                <a:stretch>
                  <a:fillRect l="-945" t="-1661" r="-682" b="-3842"/>
                </a:stretch>
              </a:blipFill>
            </p:spPr>
            <p:txBody>
              <a:bodyPr/>
              <a:lstStyle/>
              <a:p>
                <a:r>
                  <a:rPr lang="en-GB">
                    <a:noFill/>
                  </a:rPr>
                  <a:t> </a:t>
                </a:r>
              </a:p>
            </p:txBody>
          </p:sp>
        </mc:Fallback>
      </mc:AlternateContent>
    </p:spTree>
    <p:extLst>
      <p:ext uri="{BB962C8B-B14F-4D97-AF65-F5344CB8AC3E}">
        <p14:creationId xmlns:p14="http://schemas.microsoft.com/office/powerpoint/2010/main" val="236837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9457"/>
            <a:ext cx="9144000" cy="829055"/>
          </a:xfrm>
        </p:spPr>
        <p:txBody>
          <a:bodyPr>
            <a:normAutofit fontScale="90000"/>
          </a:bodyPr>
          <a:lstStyle/>
          <a:p>
            <a:r>
              <a:rPr lang="en-US" dirty="0" smtClean="0"/>
              <a:t>Confidence Interval</a:t>
            </a:r>
            <a:endParaRPr lang="en-GB" dirty="0"/>
          </a:p>
        </p:txBody>
      </p:sp>
      <mc:AlternateContent xmlns:mc="http://schemas.openxmlformats.org/markup-compatibility/2006" xmlns:a14="http://schemas.microsoft.com/office/drawing/2010/main">
        <mc:Choice Requires="a14">
          <p:sp>
            <p:nvSpPr>
              <p:cNvPr id="3" name="Subtitle 2"/>
              <p:cNvSpPr>
                <a:spLocks noGrp="1"/>
              </p:cNvSpPr>
              <p:nvPr>
                <p:ph type="subTitle" idx="1"/>
              </p:nvPr>
            </p:nvSpPr>
            <p:spPr>
              <a:xfrm>
                <a:off x="1524000" y="1048512"/>
                <a:ext cx="9144000" cy="5474208"/>
              </a:xfrm>
            </p:spPr>
            <p:txBody>
              <a:bodyPr>
                <a:noAutofit/>
              </a:bodyPr>
              <a:lstStyle/>
              <a:p>
                <a:pPr marL="342900" indent="-342900" algn="l">
                  <a:buFont typeface="Arial" panose="020B0604020202020204" pitchFamily="34" charset="0"/>
                  <a:buChar char="•"/>
                </a:pPr>
                <a:r>
                  <a:rPr lang="en-US" sz="2800" dirty="0" smtClean="0"/>
                  <a:t>We also determine the confidence interval for the average of age for the people in this housing data set at 95 % confidence interval.</a:t>
                </a:r>
              </a:p>
              <a:p>
                <a:pPr marL="342900" indent="-342900" algn="l">
                  <a:buFont typeface="Arial" panose="020B0604020202020204" pitchFamily="34" charset="0"/>
                  <a:buChar char="•"/>
                </a:pPr>
                <a14:m>
                  <m:oMath xmlns:m="http://schemas.openxmlformats.org/officeDocument/2006/math">
                    <m:acc>
                      <m:accPr>
                        <m:chr m:val="̅"/>
                        <m:ctrlPr>
                          <a:rPr lang="en-GB" sz="2800" i="1" smtClean="0">
                            <a:latin typeface="Cambria Math" panose="02040503050406030204" pitchFamily="18" charset="0"/>
                          </a:rPr>
                        </m:ctrlPr>
                      </m:accPr>
                      <m:e>
                        <m:r>
                          <a:rPr lang="en-US" sz="2800" b="0" i="1" smtClean="0">
                            <a:latin typeface="Cambria Math" panose="02040503050406030204" pitchFamily="18" charset="0"/>
                          </a:rPr>
                          <m:t>𝑥</m:t>
                        </m:r>
                      </m:e>
                    </m:acc>
                    <m:r>
                      <a:rPr lang="en-US" sz="2800" b="0" i="1" smtClean="0">
                        <a:latin typeface="Cambria Math" panose="02040503050406030204" pitchFamily="18" charset="0"/>
                      </a:rPr>
                      <m:t>=25.456, </m:t>
                    </m:r>
                    <m:r>
                      <a:rPr lang="en-US" sz="2800" b="0" i="1" smtClean="0">
                        <a:latin typeface="Cambria Math" panose="02040503050406030204" pitchFamily="18" charset="0"/>
                      </a:rPr>
                      <m:t>𝑠</m:t>
                    </m:r>
                    <m:r>
                      <a:rPr lang="en-US" sz="2800" b="0" i="1" smtClean="0">
                        <a:latin typeface="Cambria Math" panose="02040503050406030204" pitchFamily="18" charset="0"/>
                      </a:rPr>
                      <m:t>=17.952, </m:t>
                    </m:r>
                    <m:r>
                      <a:rPr lang="en-US" sz="2800" b="0" i="1" smtClean="0">
                        <a:latin typeface="Cambria Math" panose="02040503050406030204" pitchFamily="18" charset="0"/>
                      </a:rPr>
                      <m:t>𝑛</m:t>
                    </m:r>
                    <m:r>
                      <a:rPr lang="en-US" sz="2800" b="0" i="1" smtClean="0">
                        <a:latin typeface="Cambria Math" panose="02040503050406030204" pitchFamily="18" charset="0"/>
                      </a:rPr>
                      <m:t>=1728</m:t>
                    </m:r>
                  </m:oMath>
                </a14:m>
                <a:endParaRPr lang="en-GB" sz="2800" dirty="0" smtClean="0"/>
              </a:p>
              <a:p>
                <a:pPr marL="342900" indent="-342900" algn="l">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𝐶𝐼</m:t>
                    </m:r>
                    <m:r>
                      <a:rPr lang="en-US" sz="2800" b="0" i="1" smtClean="0">
                        <a:latin typeface="Cambria Math" panose="02040503050406030204" pitchFamily="18" charset="0"/>
                      </a:rPr>
                      <m:t>=</m:t>
                    </m:r>
                    <m:acc>
                      <m:accPr>
                        <m:chr m:val="̅"/>
                        <m:ctrlPr>
                          <a:rPr lang="en-GB" sz="2800" i="1" smtClean="0">
                            <a:latin typeface="Cambria Math" panose="02040503050406030204" pitchFamily="18" charset="0"/>
                          </a:rPr>
                        </m:ctrlPr>
                      </m:accPr>
                      <m:e>
                        <m:r>
                          <a:rPr lang="en-US" sz="2800" b="0" i="1" smtClean="0">
                            <a:latin typeface="Cambria Math" panose="02040503050406030204" pitchFamily="18" charset="0"/>
                          </a:rPr>
                          <m:t>𝑥</m:t>
                        </m:r>
                      </m:e>
                    </m:acc>
                    <m:r>
                      <a:rPr lang="en-US" sz="2800" b="0" i="1" smtClean="0">
                        <a:latin typeface="Cambria Math" panose="02040503050406030204" pitchFamily="18" charset="0"/>
                        <a:ea typeface="Cambria Math" panose="02040503050406030204" pitchFamily="18" charset="0"/>
                      </a:rPr>
                      <m:t>±</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𝑡</m:t>
                        </m:r>
                      </m:e>
                      <m:sub>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𝛼</m:t>
                            </m:r>
                          </m:num>
                          <m:den>
                            <m:r>
                              <a:rPr lang="en-US" sz="2800" b="0" i="1" smtClean="0">
                                <a:latin typeface="Cambria Math" panose="02040503050406030204" pitchFamily="18" charset="0"/>
                                <a:ea typeface="Cambria Math" panose="02040503050406030204" pitchFamily="18" charset="0"/>
                              </a:rPr>
                              <m:t>2</m:t>
                            </m:r>
                          </m:den>
                        </m:f>
                      </m:sub>
                    </m:sSub>
                    <m:r>
                      <a:rPr lang="en-US" sz="2800" b="0" i="1" smtClean="0">
                        <a:latin typeface="Cambria Math" panose="02040503050406030204" pitchFamily="18" charset="0"/>
                        <a:ea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𝑠</m:t>
                        </m:r>
                      </m:num>
                      <m:den>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𝑛</m:t>
                            </m:r>
                          </m:e>
                        </m:rad>
                      </m:den>
                    </m:f>
                    <m:r>
                      <a:rPr lang="en-US" sz="2800" b="0" i="1" smtClean="0">
                        <a:latin typeface="Cambria Math" panose="02040503050406030204" pitchFamily="18" charset="0"/>
                        <a:ea typeface="Cambria Math" panose="02040503050406030204" pitchFamily="18" charset="0"/>
                      </a:rPr>
                      <m:t>)</m:t>
                    </m:r>
                  </m:oMath>
                </a14:m>
                <a:endParaRPr lang="en-GB" sz="2800" dirty="0" smtClean="0"/>
              </a:p>
              <a:p>
                <a:pPr marL="342900" indent="-342900" algn="l">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𝐶𝐼</m:t>
                    </m:r>
                    <m:r>
                      <a:rPr lang="en-US" sz="2800" b="0" i="1" smtClean="0">
                        <a:latin typeface="Cambria Math" panose="02040503050406030204" pitchFamily="18" charset="0"/>
                      </a:rPr>
                      <m:t>=25.456±1.961</m:t>
                    </m:r>
                    <m:d>
                      <m:dPr>
                        <m:ctrlPr>
                          <a:rPr lang="en-US" sz="2800" b="0" i="1" smtClean="0">
                            <a:latin typeface="Cambria Math" panose="02040503050406030204" pitchFamily="18" charset="0"/>
                            <a:ea typeface="Cambria Math" panose="02040503050406030204" pitchFamily="18" charset="0"/>
                          </a:rPr>
                        </m:ctrlPr>
                      </m:dPr>
                      <m:e>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17.952</m:t>
                            </m:r>
                          </m:num>
                          <m:den>
                            <m:rad>
                              <m:radPr>
                                <m:degHide m:val="on"/>
                                <m:ctrlPr>
                                  <a:rPr lang="en-US" sz="2800" b="0" i="1" smtClean="0">
                                    <a:latin typeface="Cambria Math" panose="02040503050406030204" pitchFamily="18" charset="0"/>
                                    <a:ea typeface="Cambria Math" panose="02040503050406030204" pitchFamily="18" charset="0"/>
                                  </a:rPr>
                                </m:ctrlPr>
                              </m:radPr>
                              <m:deg/>
                              <m:e>
                                <m:r>
                                  <a:rPr lang="en-US" sz="2800" b="0" i="1" smtClean="0">
                                    <a:latin typeface="Cambria Math" panose="02040503050406030204" pitchFamily="18" charset="0"/>
                                    <a:ea typeface="Cambria Math" panose="02040503050406030204" pitchFamily="18" charset="0"/>
                                  </a:rPr>
                                  <m:t>1728</m:t>
                                </m:r>
                              </m:e>
                            </m:rad>
                          </m:den>
                        </m:f>
                      </m:e>
                    </m:d>
                  </m:oMath>
                </a14:m>
                <a:endParaRPr lang="en-US" sz="2800" b="0" dirty="0" smtClean="0">
                  <a:ea typeface="Cambria Math" panose="02040503050406030204" pitchFamily="18" charset="0"/>
                </a:endParaRPr>
              </a:p>
              <a:p>
                <a:pPr marL="342900" indent="-342900" algn="l">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𝐶𝐼</m:t>
                    </m:r>
                    <m:r>
                      <a:rPr lang="en-US" sz="2800" b="0" i="1" smtClean="0">
                        <a:latin typeface="Cambria Math" panose="02040503050406030204" pitchFamily="18" charset="0"/>
                      </a:rPr>
                      <m:t>=25.456±0.8469</m:t>
                    </m:r>
                  </m:oMath>
                </a14:m>
                <a:endParaRPr lang="en-US" sz="2800" b="0" dirty="0" smtClean="0">
                  <a:ea typeface="Cambria Math" panose="02040503050406030204" pitchFamily="18" charset="0"/>
                </a:endParaRPr>
              </a:p>
              <a:p>
                <a:pPr marL="342900" indent="-342900" algn="l">
                  <a:buFont typeface="Arial" panose="020B0604020202020204" pitchFamily="34" charset="0"/>
                  <a:buChar char="•"/>
                </a:pPr>
                <a14:m>
                  <m:oMath xmlns:m="http://schemas.openxmlformats.org/officeDocument/2006/math">
                    <m:r>
                      <a:rPr lang="en-US" sz="2800" b="0" i="1" smtClean="0">
                        <a:latin typeface="Cambria Math" panose="02040503050406030204" pitchFamily="18" charset="0"/>
                      </a:rPr>
                      <m:t>𝐶𝐼</m:t>
                    </m:r>
                    <m:r>
                      <a:rPr lang="en-US" sz="2800" b="0" i="1" smtClean="0">
                        <a:latin typeface="Cambria Math" panose="02040503050406030204" pitchFamily="18" charset="0"/>
                      </a:rPr>
                      <m:t>=(24.609,26.303)</m:t>
                    </m:r>
                  </m:oMath>
                </a14:m>
                <a:endParaRPr lang="en-GB" sz="2800" dirty="0" smtClean="0"/>
              </a:p>
              <a:p>
                <a:pPr marL="342900" indent="-342900" algn="l">
                  <a:buFont typeface="Arial" panose="020B0604020202020204" pitchFamily="34" charset="0"/>
                  <a:buChar char="•"/>
                </a:pPr>
                <a:r>
                  <a:rPr lang="en-US" sz="2800" dirty="0" smtClean="0"/>
                  <a:t>We are 95% confident that the true mean of the population is between 24.609 and 26.303 years-old.</a:t>
                </a:r>
                <a:endParaRPr lang="en-GB" sz="2800" dirty="0"/>
              </a:p>
            </p:txBody>
          </p:sp>
        </mc:Choice>
        <mc:Fallback xmlns="">
          <p:sp>
            <p:nvSpPr>
              <p:cNvPr id="3" name="Subtitle 2"/>
              <p:cNvSpPr>
                <a:spLocks noGrp="1" noRot="1" noChangeAspect="1" noMove="1" noResize="1" noEditPoints="1" noAdjustHandles="1" noChangeArrowheads="1" noChangeShapeType="1" noTextEdit="1"/>
              </p:cNvSpPr>
              <p:nvPr>
                <p:ph type="subTitle" idx="1"/>
              </p:nvPr>
            </p:nvSpPr>
            <p:spPr>
              <a:xfrm>
                <a:off x="1524000" y="1048512"/>
                <a:ext cx="9144000" cy="5474208"/>
              </a:xfrm>
              <a:blipFill>
                <a:blip r:embed="rId2"/>
                <a:stretch>
                  <a:fillRect l="-1200" t="-1782" r="-1933"/>
                </a:stretch>
              </a:blipFill>
            </p:spPr>
            <p:txBody>
              <a:bodyPr/>
              <a:lstStyle/>
              <a:p>
                <a:r>
                  <a:rPr lang="en-GB">
                    <a:noFill/>
                  </a:rPr>
                  <a:t> </a:t>
                </a:r>
              </a:p>
            </p:txBody>
          </p:sp>
        </mc:Fallback>
      </mc:AlternateContent>
    </p:spTree>
    <p:extLst>
      <p:ext uri="{BB962C8B-B14F-4D97-AF65-F5344CB8AC3E}">
        <p14:creationId xmlns:p14="http://schemas.microsoft.com/office/powerpoint/2010/main" val="2711575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21793"/>
            <a:ext cx="9144000" cy="1060703"/>
          </a:xfrm>
        </p:spPr>
        <p:txBody>
          <a:bodyPr/>
          <a:lstStyle/>
          <a:p>
            <a:r>
              <a:rPr lang="en-US" dirty="0" smtClean="0"/>
              <a:t>Summary &amp; Conclusion</a:t>
            </a:r>
            <a:endParaRPr lang="en-GB" dirty="0"/>
          </a:p>
        </p:txBody>
      </p:sp>
      <p:sp>
        <p:nvSpPr>
          <p:cNvPr id="3" name="Subtitle 2"/>
          <p:cNvSpPr>
            <a:spLocks noGrp="1"/>
          </p:cNvSpPr>
          <p:nvPr>
            <p:ph type="subTitle" idx="1"/>
          </p:nvPr>
        </p:nvSpPr>
        <p:spPr>
          <a:xfrm>
            <a:off x="1524000" y="1682496"/>
            <a:ext cx="9144000" cy="4901184"/>
          </a:xfrm>
        </p:spPr>
        <p:txBody>
          <a:bodyPr>
            <a:normAutofit/>
          </a:bodyPr>
          <a:lstStyle/>
          <a:p>
            <a:pPr marL="342900" indent="-342900" algn="l">
              <a:buFont typeface="Arial" panose="020B0604020202020204" pitchFamily="34" charset="0"/>
              <a:buChar char="•"/>
            </a:pPr>
            <a:r>
              <a:rPr lang="en-US" sz="2800" dirty="0" smtClean="0"/>
              <a:t>The mean age is 25.456, the median is 22, and the mode is 28.</a:t>
            </a:r>
          </a:p>
          <a:p>
            <a:pPr marL="342900" indent="-342900" algn="l">
              <a:buFont typeface="Arial" panose="020B0604020202020204" pitchFamily="34" charset="0"/>
              <a:buChar char="•"/>
            </a:pPr>
            <a:r>
              <a:rPr lang="en-US" sz="2800" dirty="0" smtClean="0"/>
              <a:t>The mean number of bedrooms is 3. The median and the mode are also 3.</a:t>
            </a:r>
          </a:p>
          <a:p>
            <a:pPr marL="342900" indent="-342900" algn="l">
              <a:buFont typeface="Arial" panose="020B0604020202020204" pitchFamily="34" charset="0"/>
              <a:buChar char="•"/>
            </a:pPr>
            <a:r>
              <a:rPr lang="en-US" sz="2800" dirty="0" smtClean="0"/>
              <a:t>There is no relationship between age and the number of bedrooms rented in this dataset.</a:t>
            </a:r>
          </a:p>
          <a:p>
            <a:pPr marL="342900" indent="-342900" algn="l">
              <a:buFont typeface="Arial" panose="020B0604020202020204" pitchFamily="34" charset="0"/>
              <a:buChar char="•"/>
            </a:pPr>
            <a:r>
              <a:rPr lang="en-US" sz="2800" dirty="0" smtClean="0"/>
              <a:t>Age is positively skewed (right-skewed) where by most people are aged below 42 years-old.</a:t>
            </a:r>
          </a:p>
          <a:p>
            <a:pPr marL="342900" indent="-342900" algn="l">
              <a:buFont typeface="Arial" panose="020B0604020202020204" pitchFamily="34" charset="0"/>
              <a:buChar char="•"/>
            </a:pPr>
            <a:r>
              <a:rPr lang="en-US" sz="2800" dirty="0" smtClean="0"/>
              <a:t>From the hypothesis testing, we conclude that there is not enough evidence to conclude that the average of age for the people in this housing data set is greater that 27.</a:t>
            </a:r>
            <a:endParaRPr lang="en-GB" sz="2800" dirty="0" smtClean="0"/>
          </a:p>
          <a:p>
            <a:pPr marL="342900" indent="-342900" algn="l">
              <a:buFont typeface="Arial" panose="020B0604020202020204" pitchFamily="34" charset="0"/>
              <a:buChar char="•"/>
            </a:pPr>
            <a:endParaRPr lang="en-US" sz="2800" dirty="0" smtClean="0"/>
          </a:p>
          <a:p>
            <a:pPr marL="342900" indent="-342900" algn="l">
              <a:buFont typeface="Arial" panose="020B0604020202020204" pitchFamily="34" charset="0"/>
              <a:buChar char="•"/>
            </a:pPr>
            <a:endParaRPr lang="en-US" sz="2800" dirty="0" smtClean="0"/>
          </a:p>
          <a:p>
            <a:pPr marL="342900" indent="-342900" algn="l">
              <a:buFont typeface="Arial" panose="020B0604020202020204" pitchFamily="34" charset="0"/>
              <a:buChar char="•"/>
            </a:pPr>
            <a:endParaRPr lang="en-GB" sz="2800" dirty="0"/>
          </a:p>
        </p:txBody>
      </p:sp>
    </p:spTree>
    <p:extLst>
      <p:ext uri="{BB962C8B-B14F-4D97-AF65-F5344CB8AC3E}">
        <p14:creationId xmlns:p14="http://schemas.microsoft.com/office/powerpoint/2010/main" val="2914689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TM10001105[[fn=Crop]]</Template>
  <TotalTime>133</TotalTime>
  <Words>425</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Cambria Math</vt:lpstr>
      <vt:lpstr>Office Theme</vt:lpstr>
      <vt:lpstr>DATA SETS</vt:lpstr>
      <vt:lpstr>INTRODUCTION</vt:lpstr>
      <vt:lpstr>Descriptive Statistics </vt:lpstr>
      <vt:lpstr>Linear Regression</vt:lpstr>
      <vt:lpstr>Histogram</vt:lpstr>
      <vt:lpstr>Hypothesis Testing</vt:lpstr>
      <vt:lpstr>Confidence Interval</vt:lpstr>
      <vt:lpstr>Summary &amp; 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ANNIETA</dc:creator>
  <cp:lastModifiedBy>Windows User</cp:lastModifiedBy>
  <cp:revision>23</cp:revision>
  <dcterms:created xsi:type="dcterms:W3CDTF">2019-11-10T21:16:28Z</dcterms:created>
  <dcterms:modified xsi:type="dcterms:W3CDTF">2019-11-11T03:41:13Z</dcterms:modified>
</cp:coreProperties>
</file>